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8"/>
  </p:notesMasterIdLst>
  <p:handoutMasterIdLst>
    <p:handoutMasterId r:id="rId39"/>
  </p:handoutMasterIdLst>
  <p:sldIdLst>
    <p:sldId id="256" r:id="rId2"/>
    <p:sldId id="676" r:id="rId3"/>
    <p:sldId id="678" r:id="rId4"/>
    <p:sldId id="690" r:id="rId5"/>
    <p:sldId id="581" r:id="rId6"/>
    <p:sldId id="579" r:id="rId7"/>
    <p:sldId id="691" r:id="rId8"/>
    <p:sldId id="582" r:id="rId9"/>
    <p:sldId id="657" r:id="rId10"/>
    <p:sldId id="658" r:id="rId11"/>
    <p:sldId id="659" r:id="rId12"/>
    <p:sldId id="660" r:id="rId13"/>
    <p:sldId id="661" r:id="rId14"/>
    <p:sldId id="662" r:id="rId15"/>
    <p:sldId id="663" r:id="rId16"/>
    <p:sldId id="664" r:id="rId17"/>
    <p:sldId id="665" r:id="rId18"/>
    <p:sldId id="666" r:id="rId19"/>
    <p:sldId id="667" r:id="rId20"/>
    <p:sldId id="675" r:id="rId21"/>
    <p:sldId id="692" r:id="rId22"/>
    <p:sldId id="669" r:id="rId23"/>
    <p:sldId id="670" r:id="rId24"/>
    <p:sldId id="687" r:id="rId25"/>
    <p:sldId id="688" r:id="rId26"/>
    <p:sldId id="689" r:id="rId27"/>
    <p:sldId id="679" r:id="rId28"/>
    <p:sldId id="680" r:id="rId29"/>
    <p:sldId id="633" r:id="rId30"/>
    <p:sldId id="681" r:id="rId31"/>
    <p:sldId id="686" r:id="rId32"/>
    <p:sldId id="683" r:id="rId33"/>
    <p:sldId id="612" r:id="rId34"/>
    <p:sldId id="684" r:id="rId35"/>
    <p:sldId id="685" r:id="rId36"/>
    <p:sldId id="693" r:id="rId37"/>
  </p:sldIdLst>
  <p:sldSz cx="12192000" cy="6858000"/>
  <p:notesSz cx="6858000" cy="9144000"/>
  <p:custDataLst>
    <p:tags r:id="rId4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stellung Department EW" id="{39ED6671-98EE-3845-8AF5-1F1DA98560D2}">
          <p14:sldIdLst/>
        </p14:section>
        <p14:section name="Start + Inhaltsverzeichnis" id="{B0B67C6B-CCC3-6A41-89F9-8078F75CDC1A}">
          <p14:sldIdLst>
            <p14:sldId id="256"/>
            <p14:sldId id="676"/>
            <p14:sldId id="678"/>
          </p14:sldIdLst>
        </p14:section>
        <p14:section name="Department für Ernährungswissenschaften" id="{7CE3CFBC-10A1-374E-90D5-6D3AF64F2DA0}">
          <p14:sldIdLst>
            <p14:sldId id="690"/>
            <p14:sldId id="581"/>
            <p14:sldId id="579"/>
            <p14:sldId id="691"/>
            <p14:sldId id="582"/>
          </p14:sldIdLst>
        </p14:section>
        <p14:section name="Masterstudium Ernährungswissenschaften" id="{AF87F698-532F-1046-BB83-BA7AFB8AF95C}">
          <p14:sldIdLst>
            <p14:sldId id="657"/>
          </p14:sldIdLst>
        </p14:section>
        <p14:section name="Zulassung" id="{16E8A01A-378E-264E-8F7B-AD8840C51E3B}">
          <p14:sldIdLst>
            <p14:sldId id="658"/>
          </p14:sldIdLst>
        </p14:section>
        <p14:section name="Spezialisierungen (Alternative Pflichtgruppen)" id="{A2D9CDFC-1E20-B04C-B005-666BB9134927}">
          <p14:sldIdLst>
            <p14:sldId id="659"/>
          </p14:sldIdLst>
        </p14:section>
        <p14:section name="Curriculum" id="{E7DAFDCF-D8FC-F547-A480-6C6616685EC0}">
          <p14:sldIdLst>
            <p14:sldId id="660"/>
            <p14:sldId id="661"/>
            <p14:sldId id="662"/>
          </p14:sldIdLst>
        </p14:section>
        <p14:section name="Wahlfächer" id="{8535F111-4332-8744-8B8E-BB2E66144EE4}">
          <p14:sldIdLst>
            <p14:sldId id="663"/>
            <p14:sldId id="664"/>
          </p14:sldIdLst>
        </p14:section>
        <p14:section name="ECTS-Schlüssel für Kongresse/Praktika" id="{25391DD4-A505-6A43-B33E-4DF8473D29C2}">
          <p14:sldIdLst>
            <p14:sldId id="665"/>
          </p14:sldIdLst>
        </p14:section>
        <p14:section name="PhaNuSpo" id="{0BD5F52A-3B63-0447-9F45-BC53D1F54212}">
          <p14:sldIdLst>
            <p14:sldId id="666"/>
          </p14:sldIdLst>
        </p14:section>
        <p14:section name="Alternative Lehrveranstalltungen" id="{9AA35397-FC67-0541-B702-57FA0136D172}">
          <p14:sldIdLst>
            <p14:sldId id="667"/>
            <p14:sldId id="675"/>
            <p14:sldId id="692"/>
          </p14:sldIdLst>
        </p14:section>
        <p14:section name="Masterarbeit" id="{CA00A4DB-102F-D944-8132-5099BB882E29}">
          <p14:sldIdLst>
            <p14:sldId id="669"/>
            <p14:sldId id="670"/>
            <p14:sldId id="687"/>
            <p14:sldId id="688"/>
            <p14:sldId id="689"/>
          </p14:sldIdLst>
        </p14:section>
        <p14:section name="Masterstudium Lehramt" id="{74ECFF50-BE7B-3F48-B6F9-7F05FA1F49BD}">
          <p14:sldIdLst>
            <p14:sldId id="679"/>
            <p14:sldId id="680"/>
            <p14:sldId id="633"/>
            <p14:sldId id="681"/>
            <p14:sldId id="686"/>
            <p14:sldId id="683"/>
            <p14:sldId id="612"/>
            <p14:sldId id="684"/>
            <p14:sldId id="685"/>
            <p14:sldId id="693"/>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Drimmel" initials="CD" lastIdx="3" clrIdx="0">
    <p:extLst>
      <p:ext uri="{19B8F6BF-5375-455C-9EA6-DF929625EA0E}">
        <p15:presenceInfo xmlns:p15="http://schemas.microsoft.com/office/powerpoint/2012/main" userId="c022c9616c43c97f" providerId="Windows Live"/>
      </p:ext>
    </p:extLst>
  </p:cmAuthor>
  <p:cmAuthor id="2" name="Petra Rust" initials="PR" lastIdx="4" clrIdx="1">
    <p:extLst>
      <p:ext uri="{19B8F6BF-5375-455C-9EA6-DF929625EA0E}">
        <p15:presenceInfo xmlns:p15="http://schemas.microsoft.com/office/powerpoint/2012/main" userId="S-1-5-21-1469620069-1372324795-639388498-1005" providerId="AD"/>
      </p:ext>
    </p:extLst>
  </p:cmAuthor>
  <p:cmAuthor id="3" name="uni10" initials="u" lastIdx="2" clrIdx="2">
    <p:extLst>
      <p:ext uri="{19B8F6BF-5375-455C-9EA6-DF929625EA0E}">
        <p15:presenceInfo xmlns:p15="http://schemas.microsoft.com/office/powerpoint/2012/main" userId="uni10" providerId="None"/>
      </p:ext>
    </p:extLst>
  </p:cmAuthor>
  <p:cmAuthor id="4" name="Petra Zeilinger" initials="PZ" lastIdx="1" clrIdx="3">
    <p:extLst>
      <p:ext uri="{19B8F6BF-5375-455C-9EA6-DF929625EA0E}">
        <p15:presenceInfo xmlns:p15="http://schemas.microsoft.com/office/powerpoint/2012/main" userId="b8aa6cc6e0eba3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5782" autoAdjust="0"/>
  </p:normalViewPr>
  <p:slideViewPr>
    <p:cSldViewPr snapToGrid="0" showGuides="1">
      <p:cViewPr varScale="1">
        <p:scale>
          <a:sx n="69" d="100"/>
          <a:sy n="69" d="100"/>
        </p:scale>
        <p:origin x="72" y="1554"/>
      </p:cViewPr>
      <p:guideLst>
        <p:guide pos="3840"/>
        <p:guide orient="horz" pos="216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Lst>
  </p:outlineViewPr>
  <p:notesTextViewPr>
    <p:cViewPr>
      <p:scale>
        <a:sx n="1" d="1"/>
        <a:sy n="1" d="1"/>
      </p:scale>
      <p:origin x="0" y="0"/>
    </p:cViewPr>
  </p:notesTextViewPr>
  <p:notesViewPr>
    <p:cSldViewPr snapToGrid="0" showGuides="1">
      <p:cViewPr varScale="1">
        <p:scale>
          <a:sx n="94" d="100"/>
          <a:sy n="94" d="100"/>
        </p:scale>
        <p:origin x="360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 Type="http://schemas.openxmlformats.org/officeDocument/2006/relationships/slide" Target="slides/slide3.xml"/><Relationship Id="rId21" Type="http://schemas.openxmlformats.org/officeDocument/2006/relationships/slide" Target="slides/slide21.xml"/><Relationship Id="rId34" Type="http://schemas.openxmlformats.org/officeDocument/2006/relationships/slide" Target="slides/slide35.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4.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0.xml"/><Relationship Id="rId29" Type="http://schemas.openxmlformats.org/officeDocument/2006/relationships/slide" Target="slides/slide29.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1.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8"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1-09-14T05:44:03.663"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64D662-6B32-41D5-8E1A-96A9B6FAE509}" type="datetimeFigureOut">
              <a:rPr lang="de-AT" smtClean="0"/>
              <a:t>04.10.2022</a:t>
            </a:fld>
            <a:endParaRPr lang="de-AT"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55DAD7-9648-4334-9973-3F53D86295A5}" type="slidenum">
              <a:rPr lang="de-AT" smtClean="0"/>
              <a:t>‹#›</a:t>
            </a:fld>
            <a:endParaRPr lang="de-AT" dirty="0"/>
          </a:p>
        </p:txBody>
      </p:sp>
    </p:spTree>
    <p:extLst>
      <p:ext uri="{BB962C8B-B14F-4D97-AF65-F5344CB8AC3E}">
        <p14:creationId xmlns:p14="http://schemas.microsoft.com/office/powerpoint/2010/main" val="1503843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CA5CE-CF9B-49B4-9F54-EA4676D5EF6F}" type="datetimeFigureOut">
              <a:rPr lang="de-AT" smtClean="0"/>
              <a:t>04.10.2022</a:t>
            </a:fld>
            <a:endParaRPr lang="de-AT"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3593F-2752-4925-959E-BC626CD185A1}" type="slidenum">
              <a:rPr lang="de-AT" smtClean="0"/>
              <a:t>‹#›</a:t>
            </a:fld>
            <a:endParaRPr lang="de-AT" dirty="0"/>
          </a:p>
        </p:txBody>
      </p:sp>
    </p:spTree>
    <p:extLst>
      <p:ext uri="{BB962C8B-B14F-4D97-AF65-F5344CB8AC3E}">
        <p14:creationId xmlns:p14="http://schemas.microsoft.com/office/powerpoint/2010/main" val="291282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a:t>
            </a:fld>
            <a:endParaRPr lang="de-AT" dirty="0"/>
          </a:p>
        </p:txBody>
      </p:sp>
    </p:spTree>
    <p:extLst>
      <p:ext uri="{BB962C8B-B14F-4D97-AF65-F5344CB8AC3E}">
        <p14:creationId xmlns:p14="http://schemas.microsoft.com/office/powerpoint/2010/main" val="1303830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10</a:t>
            </a:fld>
            <a:endParaRPr lang="de-AT" dirty="0"/>
          </a:p>
        </p:txBody>
      </p:sp>
    </p:spTree>
    <p:extLst>
      <p:ext uri="{BB962C8B-B14F-4D97-AF65-F5344CB8AC3E}">
        <p14:creationId xmlns:p14="http://schemas.microsoft.com/office/powerpoint/2010/main" val="406001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11</a:t>
            </a:fld>
            <a:endParaRPr lang="de-AT" dirty="0"/>
          </a:p>
        </p:txBody>
      </p:sp>
    </p:spTree>
    <p:extLst>
      <p:ext uri="{BB962C8B-B14F-4D97-AF65-F5344CB8AC3E}">
        <p14:creationId xmlns:p14="http://schemas.microsoft.com/office/powerpoint/2010/main" val="2084537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12</a:t>
            </a:fld>
            <a:endParaRPr lang="de-AT" dirty="0"/>
          </a:p>
        </p:txBody>
      </p:sp>
    </p:spTree>
    <p:extLst>
      <p:ext uri="{BB962C8B-B14F-4D97-AF65-F5344CB8AC3E}">
        <p14:creationId xmlns:p14="http://schemas.microsoft.com/office/powerpoint/2010/main" val="106514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13</a:t>
            </a:fld>
            <a:endParaRPr lang="de-AT" dirty="0"/>
          </a:p>
        </p:txBody>
      </p:sp>
    </p:spTree>
    <p:extLst>
      <p:ext uri="{BB962C8B-B14F-4D97-AF65-F5344CB8AC3E}">
        <p14:creationId xmlns:p14="http://schemas.microsoft.com/office/powerpoint/2010/main" val="333999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14</a:t>
            </a:fld>
            <a:endParaRPr lang="de-AT" dirty="0"/>
          </a:p>
        </p:txBody>
      </p:sp>
    </p:spTree>
    <p:extLst>
      <p:ext uri="{BB962C8B-B14F-4D97-AF65-F5344CB8AC3E}">
        <p14:creationId xmlns:p14="http://schemas.microsoft.com/office/powerpoint/2010/main" val="11344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15</a:t>
            </a:fld>
            <a:endParaRPr lang="de-AT" dirty="0"/>
          </a:p>
        </p:txBody>
      </p:sp>
    </p:spTree>
    <p:extLst>
      <p:ext uri="{BB962C8B-B14F-4D97-AF65-F5344CB8AC3E}">
        <p14:creationId xmlns:p14="http://schemas.microsoft.com/office/powerpoint/2010/main" val="407752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16</a:t>
            </a:fld>
            <a:endParaRPr lang="de-AT" dirty="0"/>
          </a:p>
        </p:txBody>
      </p:sp>
    </p:spTree>
    <p:extLst>
      <p:ext uri="{BB962C8B-B14F-4D97-AF65-F5344CB8AC3E}">
        <p14:creationId xmlns:p14="http://schemas.microsoft.com/office/powerpoint/2010/main" val="3618321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17</a:t>
            </a:fld>
            <a:endParaRPr lang="de-AT" dirty="0"/>
          </a:p>
        </p:txBody>
      </p:sp>
    </p:spTree>
    <p:extLst>
      <p:ext uri="{BB962C8B-B14F-4D97-AF65-F5344CB8AC3E}">
        <p14:creationId xmlns:p14="http://schemas.microsoft.com/office/powerpoint/2010/main" val="172210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18</a:t>
            </a:fld>
            <a:endParaRPr lang="de-AT" dirty="0"/>
          </a:p>
        </p:txBody>
      </p:sp>
    </p:spTree>
    <p:extLst>
      <p:ext uri="{BB962C8B-B14F-4D97-AF65-F5344CB8AC3E}">
        <p14:creationId xmlns:p14="http://schemas.microsoft.com/office/powerpoint/2010/main" val="2750983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53593F-2752-4925-959E-BC626CD185A1}" type="slidenum">
              <a:rPr lang="de-AT" smtClean="0"/>
              <a:t>19</a:t>
            </a:fld>
            <a:endParaRPr lang="de-AT" dirty="0"/>
          </a:p>
        </p:txBody>
      </p:sp>
    </p:spTree>
    <p:extLst>
      <p:ext uri="{BB962C8B-B14F-4D97-AF65-F5344CB8AC3E}">
        <p14:creationId xmlns:p14="http://schemas.microsoft.com/office/powerpoint/2010/main" val="260235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a:t>
            </a:fld>
            <a:endParaRPr lang="de-AT" dirty="0"/>
          </a:p>
        </p:txBody>
      </p:sp>
    </p:spTree>
    <p:extLst>
      <p:ext uri="{BB962C8B-B14F-4D97-AF65-F5344CB8AC3E}">
        <p14:creationId xmlns:p14="http://schemas.microsoft.com/office/powerpoint/2010/main" val="700268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20</a:t>
            </a:fld>
            <a:endParaRPr lang="de-AT" dirty="0"/>
          </a:p>
        </p:txBody>
      </p:sp>
    </p:spTree>
    <p:extLst>
      <p:ext uri="{BB962C8B-B14F-4D97-AF65-F5344CB8AC3E}">
        <p14:creationId xmlns:p14="http://schemas.microsoft.com/office/powerpoint/2010/main" val="235521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21</a:t>
            </a:fld>
            <a:endParaRPr lang="de-AT" dirty="0"/>
          </a:p>
        </p:txBody>
      </p:sp>
    </p:spTree>
    <p:extLst>
      <p:ext uri="{BB962C8B-B14F-4D97-AF65-F5344CB8AC3E}">
        <p14:creationId xmlns:p14="http://schemas.microsoft.com/office/powerpoint/2010/main" val="1169365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53593F-2752-4925-959E-BC626CD185A1}" type="slidenum">
              <a:rPr lang="de-AT" smtClean="0"/>
              <a:t>22</a:t>
            </a:fld>
            <a:endParaRPr lang="de-AT" dirty="0"/>
          </a:p>
        </p:txBody>
      </p:sp>
    </p:spTree>
    <p:extLst>
      <p:ext uri="{BB962C8B-B14F-4D97-AF65-F5344CB8AC3E}">
        <p14:creationId xmlns:p14="http://schemas.microsoft.com/office/powerpoint/2010/main" val="4134301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23</a:t>
            </a:fld>
            <a:endParaRPr lang="de-AT" dirty="0"/>
          </a:p>
        </p:txBody>
      </p:sp>
    </p:spTree>
    <p:extLst>
      <p:ext uri="{BB962C8B-B14F-4D97-AF65-F5344CB8AC3E}">
        <p14:creationId xmlns:p14="http://schemas.microsoft.com/office/powerpoint/2010/main" val="263961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53593F-2752-4925-959E-BC626CD185A1}" type="slidenum">
              <a:rPr lang="de-AT" smtClean="0"/>
              <a:t>24</a:t>
            </a:fld>
            <a:endParaRPr lang="de-AT" dirty="0"/>
          </a:p>
        </p:txBody>
      </p:sp>
    </p:spTree>
    <p:extLst>
      <p:ext uri="{BB962C8B-B14F-4D97-AF65-F5344CB8AC3E}">
        <p14:creationId xmlns:p14="http://schemas.microsoft.com/office/powerpoint/2010/main" val="1820314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25</a:t>
            </a:fld>
            <a:endParaRPr lang="de-AT" dirty="0"/>
          </a:p>
        </p:txBody>
      </p:sp>
    </p:spTree>
    <p:extLst>
      <p:ext uri="{BB962C8B-B14F-4D97-AF65-F5344CB8AC3E}">
        <p14:creationId xmlns:p14="http://schemas.microsoft.com/office/powerpoint/2010/main" val="364259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26</a:t>
            </a:fld>
            <a:endParaRPr lang="de-AT" dirty="0"/>
          </a:p>
        </p:txBody>
      </p:sp>
    </p:spTree>
    <p:extLst>
      <p:ext uri="{BB962C8B-B14F-4D97-AF65-F5344CB8AC3E}">
        <p14:creationId xmlns:p14="http://schemas.microsoft.com/office/powerpoint/2010/main" val="1003740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53593F-2752-4925-959E-BC626CD185A1}" type="slidenum">
              <a:rPr lang="de-AT" smtClean="0"/>
              <a:t>27</a:t>
            </a:fld>
            <a:endParaRPr lang="de-AT" dirty="0"/>
          </a:p>
        </p:txBody>
      </p:sp>
    </p:spTree>
    <p:extLst>
      <p:ext uri="{BB962C8B-B14F-4D97-AF65-F5344CB8AC3E}">
        <p14:creationId xmlns:p14="http://schemas.microsoft.com/office/powerpoint/2010/main" val="3187093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28</a:t>
            </a:fld>
            <a:endParaRPr lang="de-AT" dirty="0"/>
          </a:p>
        </p:txBody>
      </p:sp>
    </p:spTree>
    <p:extLst>
      <p:ext uri="{BB962C8B-B14F-4D97-AF65-F5344CB8AC3E}">
        <p14:creationId xmlns:p14="http://schemas.microsoft.com/office/powerpoint/2010/main" val="146698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29</a:t>
            </a:fld>
            <a:endParaRPr lang="de-AT" dirty="0"/>
          </a:p>
        </p:txBody>
      </p:sp>
    </p:spTree>
    <p:extLst>
      <p:ext uri="{BB962C8B-B14F-4D97-AF65-F5344CB8AC3E}">
        <p14:creationId xmlns:p14="http://schemas.microsoft.com/office/powerpoint/2010/main" val="154060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3</a:t>
            </a:fld>
            <a:endParaRPr lang="de-AT" dirty="0"/>
          </a:p>
        </p:txBody>
      </p:sp>
    </p:spTree>
    <p:extLst>
      <p:ext uri="{BB962C8B-B14F-4D97-AF65-F5344CB8AC3E}">
        <p14:creationId xmlns:p14="http://schemas.microsoft.com/office/powerpoint/2010/main" val="47199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30</a:t>
            </a:fld>
            <a:endParaRPr lang="de-AT" dirty="0"/>
          </a:p>
        </p:txBody>
      </p:sp>
    </p:spTree>
    <p:extLst>
      <p:ext uri="{BB962C8B-B14F-4D97-AF65-F5344CB8AC3E}">
        <p14:creationId xmlns:p14="http://schemas.microsoft.com/office/powerpoint/2010/main" val="3339996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31</a:t>
            </a:fld>
            <a:endParaRPr lang="de-AT" dirty="0"/>
          </a:p>
        </p:txBody>
      </p:sp>
    </p:spTree>
    <p:extLst>
      <p:ext uri="{BB962C8B-B14F-4D97-AF65-F5344CB8AC3E}">
        <p14:creationId xmlns:p14="http://schemas.microsoft.com/office/powerpoint/2010/main" val="1044494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32</a:t>
            </a:fld>
            <a:endParaRPr lang="de-AT" dirty="0"/>
          </a:p>
        </p:txBody>
      </p:sp>
    </p:spTree>
    <p:extLst>
      <p:ext uri="{BB962C8B-B14F-4D97-AF65-F5344CB8AC3E}">
        <p14:creationId xmlns:p14="http://schemas.microsoft.com/office/powerpoint/2010/main" val="2753389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NUR KURZ DAZU:</a:t>
            </a:r>
          </a:p>
          <a:p>
            <a:pPr marL="0" indent="0">
              <a:buFont typeface="Arial" panose="020B0604020202020204" pitchFamily="34" charset="0"/>
              <a:buNone/>
            </a:pPr>
            <a:endParaRPr lang="de-DE" dirty="0"/>
          </a:p>
          <a:p>
            <a:pPr marL="171450" indent="-171450">
              <a:buFont typeface="Arial" panose="020B0604020202020204" pitchFamily="34" charset="0"/>
              <a:buChar char="•"/>
            </a:pPr>
            <a:r>
              <a:rPr lang="de-DE" dirty="0"/>
              <a:t>Damit beschäftige ich mich im Rahmen der Entwicklung und Erprobung sowie Evaluierung von Lehrformaten für die fachdidaktische Begleitung der Praxisphase im Master des Lehramts im Begleitseminar des UF HÖE.</a:t>
            </a:r>
          </a:p>
          <a:p>
            <a:pPr marL="171450" indent="-171450">
              <a:buFont typeface="Arial" panose="020B0604020202020204" pitchFamily="34" charset="0"/>
              <a:buChar char="•"/>
            </a:pPr>
            <a:r>
              <a:rPr lang="de-DE" dirty="0"/>
              <a:t>Ich möchte herausfinden, ob die Vermittlung von fachdidaktisch theoretischen Grundlagen IN VERKNÜPFUNG mit der Entwicklung von Forschungsausgangspunkten aus der eigenen Unterrichtspraxis aus Sicht der Studierenden zu einer verstärkten theoriengeleiteten Reflexion des eigenen Unterrichts im Fach Ernährung beiträgt.</a:t>
            </a:r>
          </a:p>
          <a:p>
            <a:endParaRPr lang="de-DE" dirty="0"/>
          </a:p>
          <a:p>
            <a:r>
              <a:rPr lang="de-DE" dirty="0"/>
              <a:t>(Nach dem Ansatz der Aktionsforschung!) </a:t>
            </a:r>
          </a:p>
          <a:p>
            <a:pPr marL="171450" indent="-171450">
              <a:buFont typeface="Arial" panose="020B0604020202020204" pitchFamily="34" charset="0"/>
              <a:buChar char="•"/>
            </a:pPr>
            <a:endParaRPr lang="de-DE" dirty="0"/>
          </a:p>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9C53593F-2752-4925-959E-BC626CD185A1}" type="slidenum">
              <a:rPr lang="en-GB" smtClean="0"/>
              <a:pPr/>
              <a:t>33</a:t>
            </a:fld>
            <a:endParaRPr lang="en-GB" dirty="0"/>
          </a:p>
        </p:txBody>
      </p:sp>
    </p:spTree>
    <p:extLst>
      <p:ext uri="{BB962C8B-B14F-4D97-AF65-F5344CB8AC3E}">
        <p14:creationId xmlns:p14="http://schemas.microsoft.com/office/powerpoint/2010/main" val="2196850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53593F-2752-4925-959E-BC626CD185A1}" type="slidenum">
              <a:rPr lang="de-AT" smtClean="0"/>
              <a:t>34</a:t>
            </a:fld>
            <a:endParaRPr lang="de-AT" dirty="0"/>
          </a:p>
        </p:txBody>
      </p:sp>
    </p:spTree>
    <p:extLst>
      <p:ext uri="{BB962C8B-B14F-4D97-AF65-F5344CB8AC3E}">
        <p14:creationId xmlns:p14="http://schemas.microsoft.com/office/powerpoint/2010/main" val="2104669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35</a:t>
            </a:fld>
            <a:endParaRPr lang="de-AT" dirty="0"/>
          </a:p>
        </p:txBody>
      </p:sp>
    </p:spTree>
    <p:extLst>
      <p:ext uri="{BB962C8B-B14F-4D97-AF65-F5344CB8AC3E}">
        <p14:creationId xmlns:p14="http://schemas.microsoft.com/office/powerpoint/2010/main" val="427193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4</a:t>
            </a:fld>
            <a:endParaRPr lang="de-AT" dirty="0"/>
          </a:p>
        </p:txBody>
      </p:sp>
    </p:spTree>
    <p:extLst>
      <p:ext uri="{BB962C8B-B14F-4D97-AF65-F5344CB8AC3E}">
        <p14:creationId xmlns:p14="http://schemas.microsoft.com/office/powerpoint/2010/main" val="10603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5</a:t>
            </a:fld>
            <a:endParaRPr lang="de-AT" dirty="0"/>
          </a:p>
        </p:txBody>
      </p:sp>
    </p:spTree>
    <p:extLst>
      <p:ext uri="{BB962C8B-B14F-4D97-AF65-F5344CB8AC3E}">
        <p14:creationId xmlns:p14="http://schemas.microsoft.com/office/powerpoint/2010/main" val="69210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6</a:t>
            </a:fld>
            <a:endParaRPr lang="de-AT" dirty="0"/>
          </a:p>
        </p:txBody>
      </p:sp>
    </p:spTree>
    <p:extLst>
      <p:ext uri="{BB962C8B-B14F-4D97-AF65-F5344CB8AC3E}">
        <p14:creationId xmlns:p14="http://schemas.microsoft.com/office/powerpoint/2010/main" val="62603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7</a:t>
            </a:fld>
            <a:endParaRPr lang="de-AT" dirty="0"/>
          </a:p>
        </p:txBody>
      </p:sp>
    </p:spTree>
    <p:extLst>
      <p:ext uri="{BB962C8B-B14F-4D97-AF65-F5344CB8AC3E}">
        <p14:creationId xmlns:p14="http://schemas.microsoft.com/office/powerpoint/2010/main" val="277584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C53593F-2752-4925-959E-BC626CD185A1}" type="slidenum">
              <a:rPr lang="de-AT" smtClean="0"/>
              <a:t>8</a:t>
            </a:fld>
            <a:endParaRPr lang="de-AT" dirty="0"/>
          </a:p>
        </p:txBody>
      </p:sp>
    </p:spTree>
    <p:extLst>
      <p:ext uri="{BB962C8B-B14F-4D97-AF65-F5344CB8AC3E}">
        <p14:creationId xmlns:p14="http://schemas.microsoft.com/office/powerpoint/2010/main" val="1592465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53593F-2752-4925-959E-BC626CD185A1}" type="slidenum">
              <a:rPr lang="de-AT" smtClean="0"/>
              <a:t>9</a:t>
            </a:fld>
            <a:endParaRPr lang="de-AT" dirty="0"/>
          </a:p>
        </p:txBody>
      </p:sp>
    </p:spTree>
    <p:extLst>
      <p:ext uri="{BB962C8B-B14F-4D97-AF65-F5344CB8AC3E}">
        <p14:creationId xmlns:p14="http://schemas.microsoft.com/office/powerpoint/2010/main" val="194043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9" name="Bildplatzhalter 8"/>
          <p:cNvSpPr>
            <a:spLocks noGrp="1"/>
          </p:cNvSpPr>
          <p:nvPr>
            <p:ph type="pic" sz="quarter" idx="13"/>
          </p:nvPr>
        </p:nvSpPr>
        <p:spPr bwMode="auto">
          <a:xfrm>
            <a:off x="0" y="2723950"/>
            <a:ext cx="12204000" cy="4140000"/>
          </a:xfrm>
        </p:spPr>
        <p:txBody>
          <a:bodyPr/>
          <a:lstStyle>
            <a:lvl1pPr marL="0" indent="0">
              <a:buNone/>
              <a:defRPr/>
            </a:lvl1pPr>
          </a:lstStyle>
          <a:p>
            <a:r>
              <a:rPr lang="de-DE"/>
              <a:t>Bild durch Klicken auf Symbol hinzufügen</a:t>
            </a:r>
            <a:endParaRPr lang="de-AT" dirty="0"/>
          </a:p>
        </p:txBody>
      </p:sp>
      <p:sp>
        <p:nvSpPr>
          <p:cNvPr id="10" name="Rechteck 9"/>
          <p:cNvSpPr/>
          <p:nvPr/>
        </p:nvSpPr>
        <p:spPr bwMode="ltGray">
          <a:xfrm>
            <a:off x="0" y="1376413"/>
            <a:ext cx="12192000" cy="13475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el 1"/>
          <p:cNvSpPr>
            <a:spLocks noGrp="1"/>
          </p:cNvSpPr>
          <p:nvPr>
            <p:ph type="ctrTitle"/>
          </p:nvPr>
        </p:nvSpPr>
        <p:spPr bwMode="white">
          <a:xfrm>
            <a:off x="407988" y="1549666"/>
            <a:ext cx="11376024" cy="612759"/>
          </a:xfrm>
        </p:spPr>
        <p:txBody>
          <a:bodyPr anchor="b">
            <a:noAutofit/>
          </a:bodyPr>
          <a:lstStyle>
            <a:lvl1pPr algn="l">
              <a:defRPr sz="3200">
                <a:solidFill>
                  <a:schemeClr val="bg1"/>
                </a:solidFill>
              </a:defRPr>
            </a:lvl1pPr>
          </a:lstStyle>
          <a:p>
            <a:r>
              <a:rPr lang="de-DE"/>
              <a:t>Mastertitelformat bearbeiten</a:t>
            </a:r>
            <a:endParaRPr lang="de-AT" dirty="0"/>
          </a:p>
        </p:txBody>
      </p:sp>
      <p:sp>
        <p:nvSpPr>
          <p:cNvPr id="3" name="Untertitel 2"/>
          <p:cNvSpPr>
            <a:spLocks noGrp="1"/>
          </p:cNvSpPr>
          <p:nvPr>
            <p:ph type="subTitle" idx="1"/>
          </p:nvPr>
        </p:nvSpPr>
        <p:spPr bwMode="white">
          <a:xfrm>
            <a:off x="407987" y="2257760"/>
            <a:ext cx="11376025" cy="293470"/>
          </a:xfrm>
        </p:spPr>
        <p:txBody>
          <a:bodyPr>
            <a:noAutofit/>
          </a:bodyPr>
          <a:lstStyle>
            <a:lvl1pPr marL="0" indent="0" algn="l">
              <a:buNone/>
              <a:defRPr sz="1800">
                <a:solidFill>
                  <a:schemeClr val="bg1"/>
                </a:solidFill>
                <a:latin typeface="Source Sans Pro Semibold" panose="020B06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dirty="0"/>
          </a:p>
        </p:txBody>
      </p:sp>
    </p:spTree>
    <p:extLst>
      <p:ext uri="{BB962C8B-B14F-4D97-AF65-F5344CB8AC3E}">
        <p14:creationId xmlns:p14="http://schemas.microsoft.com/office/powerpoint/2010/main" val="284030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halt mit Bild recht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07988" y="2276475"/>
            <a:ext cx="6680182" cy="36734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8" name="Bildplatzhalter 9"/>
          <p:cNvSpPr>
            <a:spLocks noGrp="1"/>
          </p:cNvSpPr>
          <p:nvPr>
            <p:ph type="pic" sz="quarter" idx="13"/>
          </p:nvPr>
        </p:nvSpPr>
        <p:spPr>
          <a:xfrm>
            <a:off x="7388226" y="1557949"/>
            <a:ext cx="4392000" cy="4140000"/>
          </a:xfrm>
        </p:spPr>
        <p:txBody>
          <a:bodyPr/>
          <a:lstStyle>
            <a:lvl1pPr marL="0" indent="0">
              <a:buNone/>
              <a:defRPr/>
            </a:lvl1pPr>
          </a:lstStyle>
          <a:p>
            <a:r>
              <a:rPr lang="de-DE"/>
              <a:t>Bild durch Klicken auf Symbol hinzufügen</a:t>
            </a:r>
            <a:endParaRPr lang="de-AT" dirty="0"/>
          </a:p>
        </p:txBody>
      </p:sp>
      <p:sp>
        <p:nvSpPr>
          <p:cNvPr id="10" name="Datumsplatzhalter 9"/>
          <p:cNvSpPr>
            <a:spLocks noGrp="1"/>
          </p:cNvSpPr>
          <p:nvPr>
            <p:ph type="dt" sz="half" idx="14"/>
          </p:nvPr>
        </p:nvSpPr>
        <p:spPr/>
        <p:txBody>
          <a:bodyPr/>
          <a:lstStyle/>
          <a:p>
            <a:endParaRPr lang="de-AT" dirty="0"/>
          </a:p>
        </p:txBody>
      </p:sp>
      <p:sp>
        <p:nvSpPr>
          <p:cNvPr id="11" name="Fußzeilenplatzhalter 10"/>
          <p:cNvSpPr>
            <a:spLocks noGrp="1"/>
          </p:cNvSpPr>
          <p:nvPr>
            <p:ph type="ftr" sz="quarter" idx="15"/>
          </p:nvPr>
        </p:nvSpPr>
        <p:spPr/>
        <p:txBody>
          <a:bodyPr/>
          <a:lstStyle/>
          <a:p>
            <a:endParaRPr lang="de-AT" dirty="0"/>
          </a:p>
        </p:txBody>
      </p:sp>
      <p:sp>
        <p:nvSpPr>
          <p:cNvPr id="12" name="Foliennummernplatzhalter 11"/>
          <p:cNvSpPr>
            <a:spLocks noGrp="1"/>
          </p:cNvSpPr>
          <p:nvPr>
            <p:ph type="sldNum" sz="quarter" idx="16"/>
          </p:nvPr>
        </p:nvSpPr>
        <p:spPr/>
        <p:txBody>
          <a:bodyPr/>
          <a:lstStyle/>
          <a:p>
            <a:r>
              <a:rPr lang="de-AT"/>
              <a:t>Seite </a:t>
            </a:r>
            <a:fld id="{05A5AE1F-4813-4D0A-B870-8FB3219A4125}" type="slidenum">
              <a:rPr lang="de-AT" smtClean="0"/>
              <a:pPr/>
              <a:t>‹#›</a:t>
            </a:fld>
            <a:endParaRPr lang="de-AT" dirty="0"/>
          </a:p>
        </p:txBody>
      </p:sp>
      <p:sp>
        <p:nvSpPr>
          <p:cNvPr id="9" name="Textplatzhalter 2"/>
          <p:cNvSpPr>
            <a:spLocks noGrp="1"/>
          </p:cNvSpPr>
          <p:nvPr>
            <p:ph type="body" sz="quarter" idx="19" hasCustomPrompt="1"/>
          </p:nvPr>
        </p:nvSpPr>
        <p:spPr>
          <a:xfrm>
            <a:off x="7388226" y="5820569"/>
            <a:ext cx="4395787"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2" name="Titel 1"/>
          <p:cNvSpPr>
            <a:spLocks noGrp="1"/>
          </p:cNvSpPr>
          <p:nvPr>
            <p:ph type="title"/>
          </p:nvPr>
        </p:nvSpPr>
        <p:spPr>
          <a:xfrm>
            <a:off x="407987" y="1332186"/>
            <a:ext cx="6680183" cy="820064"/>
          </a:xfrm>
        </p:spPr>
        <p:txBody>
          <a:bodyPr/>
          <a:lstStyle/>
          <a:p>
            <a:r>
              <a:rPr lang="de-DE"/>
              <a:t>Mastertitelformat bearbeiten</a:t>
            </a:r>
            <a:endParaRPr lang="de-AT" dirty="0"/>
          </a:p>
        </p:txBody>
      </p:sp>
    </p:spTree>
    <p:extLst>
      <p:ext uri="{BB962C8B-B14F-4D97-AF65-F5344CB8AC3E}">
        <p14:creationId xmlns:p14="http://schemas.microsoft.com/office/powerpoint/2010/main" val="50852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halt mit Bild link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5091763" y="2276475"/>
            <a:ext cx="6692250" cy="3672000"/>
          </a:xfrm>
        </p:spPr>
        <p:txBody>
          <a:bodyPr>
            <a:noAutofit/>
          </a:bodyPr>
          <a:lstStyle>
            <a:lvl1pPr>
              <a:defRPr sz="2200">
                <a:latin typeface="+mn-lt"/>
              </a:defRPr>
            </a:lvl1pPr>
            <a:lvl2pPr>
              <a:defRPr sz="2000">
                <a:latin typeface="+mn-lt"/>
              </a:defRPr>
            </a:lvl2pPr>
            <a:lvl3pPr>
              <a:defRPr sz="1400"/>
            </a:lvl3pPr>
            <a:lvl4pPr>
              <a:defRPr sz="1400"/>
            </a:lvl4pPr>
            <a:lvl5pPr>
              <a:defRPr sz="1400"/>
            </a:lvl5pPr>
          </a:lstStyle>
          <a:p>
            <a:pPr lvl="0"/>
            <a:r>
              <a:rPr lang="de-DE"/>
              <a:t>Mastertextformat bearbeiten</a:t>
            </a:r>
          </a:p>
          <a:p>
            <a:pPr lvl="1"/>
            <a:r>
              <a:rPr lang="de-DE"/>
              <a:t>Zweite Ebene</a:t>
            </a:r>
          </a:p>
        </p:txBody>
      </p:sp>
      <p:sp>
        <p:nvSpPr>
          <p:cNvPr id="10" name="Bildplatzhalter 9"/>
          <p:cNvSpPr>
            <a:spLocks noGrp="1"/>
          </p:cNvSpPr>
          <p:nvPr>
            <p:ph type="pic" sz="quarter" idx="13"/>
          </p:nvPr>
        </p:nvSpPr>
        <p:spPr>
          <a:xfrm>
            <a:off x="407988" y="1557950"/>
            <a:ext cx="4392000" cy="4140000"/>
          </a:xfrm>
        </p:spPr>
        <p:txBody>
          <a:bodyPr/>
          <a:lstStyle>
            <a:lvl1pPr marL="0" indent="0">
              <a:buNone/>
              <a:defRPr/>
            </a:lvl1pPr>
          </a:lstStyle>
          <a:p>
            <a:r>
              <a:rPr lang="de-DE"/>
              <a:t>Bild durch Klicken auf Symbol hinzufügen</a:t>
            </a:r>
            <a:endParaRPr lang="de-AT" dirty="0"/>
          </a:p>
        </p:txBody>
      </p:sp>
      <p:sp>
        <p:nvSpPr>
          <p:cNvPr id="14" name="Datumsplatzhalter 13"/>
          <p:cNvSpPr>
            <a:spLocks noGrp="1"/>
          </p:cNvSpPr>
          <p:nvPr>
            <p:ph type="dt" sz="half" idx="14"/>
          </p:nvPr>
        </p:nvSpPr>
        <p:spPr/>
        <p:txBody>
          <a:bodyPr/>
          <a:lstStyle/>
          <a:p>
            <a:endParaRPr lang="de-AT" dirty="0"/>
          </a:p>
        </p:txBody>
      </p:sp>
      <p:sp>
        <p:nvSpPr>
          <p:cNvPr id="15" name="Fußzeilenplatzhalter 14"/>
          <p:cNvSpPr>
            <a:spLocks noGrp="1"/>
          </p:cNvSpPr>
          <p:nvPr>
            <p:ph type="ftr" sz="quarter" idx="15"/>
          </p:nvPr>
        </p:nvSpPr>
        <p:spPr/>
        <p:txBody>
          <a:bodyPr/>
          <a:lstStyle/>
          <a:p>
            <a:endParaRPr lang="de-AT" dirty="0"/>
          </a:p>
        </p:txBody>
      </p:sp>
      <p:sp>
        <p:nvSpPr>
          <p:cNvPr id="16" name="Foliennummernplatzhalter 15"/>
          <p:cNvSpPr>
            <a:spLocks noGrp="1"/>
          </p:cNvSpPr>
          <p:nvPr>
            <p:ph type="sldNum" sz="quarter" idx="16"/>
          </p:nvPr>
        </p:nvSpPr>
        <p:spPr/>
        <p:txBody>
          <a:bodyPr/>
          <a:lstStyle/>
          <a:p>
            <a:r>
              <a:rPr lang="de-AT"/>
              <a:t>Seite </a:t>
            </a:r>
            <a:fld id="{05A5AE1F-4813-4D0A-B870-8FB3219A4125}" type="slidenum">
              <a:rPr lang="de-AT" smtClean="0"/>
              <a:pPr/>
              <a:t>‹#›</a:t>
            </a:fld>
            <a:endParaRPr lang="de-AT" dirty="0"/>
          </a:p>
        </p:txBody>
      </p:sp>
      <p:sp>
        <p:nvSpPr>
          <p:cNvPr id="11" name="Textplatzhalter 2"/>
          <p:cNvSpPr>
            <a:spLocks noGrp="1"/>
          </p:cNvSpPr>
          <p:nvPr>
            <p:ph type="body" sz="quarter" idx="19" hasCustomPrompt="1"/>
          </p:nvPr>
        </p:nvSpPr>
        <p:spPr>
          <a:xfrm>
            <a:off x="407988" y="5820569"/>
            <a:ext cx="4395787"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3" name="Titel 2"/>
          <p:cNvSpPr>
            <a:spLocks noGrp="1"/>
          </p:cNvSpPr>
          <p:nvPr>
            <p:ph type="title"/>
          </p:nvPr>
        </p:nvSpPr>
        <p:spPr>
          <a:xfrm>
            <a:off x="5091763" y="1332186"/>
            <a:ext cx="6692249" cy="820064"/>
          </a:xfrm>
        </p:spPr>
        <p:txBody>
          <a:bodyPr/>
          <a:lstStyle/>
          <a:p>
            <a:r>
              <a:rPr lang="de-DE"/>
              <a:t>Mastertitelformat bearbeiten</a:t>
            </a:r>
            <a:endParaRPr lang="de-AT" dirty="0"/>
          </a:p>
        </p:txBody>
      </p:sp>
    </p:spTree>
    <p:extLst>
      <p:ext uri="{BB962C8B-B14F-4D97-AF65-F5344CB8AC3E}">
        <p14:creationId xmlns:p14="http://schemas.microsoft.com/office/powerpoint/2010/main" val="2747570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abfallend mit Titel">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0" y="2284357"/>
            <a:ext cx="12204000" cy="4572000"/>
          </a:xfrm>
        </p:spPr>
        <p:txBody>
          <a:bodyPr/>
          <a:lstStyle>
            <a:lvl1pPr marL="0" indent="0">
              <a:buNone/>
              <a:defRPr/>
            </a:lvl1pPr>
          </a:lstStyle>
          <a:p>
            <a:r>
              <a:rPr lang="de-DE"/>
              <a:t>Bild durch Klicken auf Symbol hinzufügen</a:t>
            </a:r>
            <a:endParaRPr lang="de-AT" dirty="0"/>
          </a:p>
        </p:txBody>
      </p:sp>
      <p:sp>
        <p:nvSpPr>
          <p:cNvPr id="2" name="Titel 1"/>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2465098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groß mit Text">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407988" y="1395414"/>
            <a:ext cx="8532812" cy="4320000"/>
          </a:xfrm>
        </p:spPr>
        <p:txBody>
          <a:bodyPr/>
          <a:lstStyle>
            <a:lvl1pPr marL="0" indent="0">
              <a:buNone/>
              <a:defRPr/>
            </a:lvl1pPr>
          </a:lstStyle>
          <a:p>
            <a:r>
              <a:rPr lang="de-DE"/>
              <a:t>Bild durch Klicken auf Symbol hinzufügen</a:t>
            </a:r>
            <a:endParaRPr lang="de-AT" dirty="0"/>
          </a:p>
        </p:txBody>
      </p:sp>
      <p:sp>
        <p:nvSpPr>
          <p:cNvPr id="15" name="Datumsplatzhalter 14"/>
          <p:cNvSpPr>
            <a:spLocks noGrp="1"/>
          </p:cNvSpPr>
          <p:nvPr>
            <p:ph type="dt" sz="half" idx="15"/>
          </p:nvPr>
        </p:nvSpPr>
        <p:spPr/>
        <p:txBody>
          <a:bodyPr/>
          <a:lstStyle/>
          <a:p>
            <a:endParaRPr lang="de-AT" dirty="0"/>
          </a:p>
        </p:txBody>
      </p:sp>
      <p:sp>
        <p:nvSpPr>
          <p:cNvPr id="16" name="Fußzeilenplatzhalter 15"/>
          <p:cNvSpPr>
            <a:spLocks noGrp="1"/>
          </p:cNvSpPr>
          <p:nvPr>
            <p:ph type="ftr" sz="quarter" idx="16"/>
          </p:nvPr>
        </p:nvSpPr>
        <p:spPr/>
        <p:txBody>
          <a:bodyPr/>
          <a:lstStyle/>
          <a:p>
            <a:endParaRPr lang="de-AT" dirty="0"/>
          </a:p>
        </p:txBody>
      </p:sp>
      <p:sp>
        <p:nvSpPr>
          <p:cNvPr id="17" name="Foliennummernplatzhalter 16"/>
          <p:cNvSpPr>
            <a:spLocks noGrp="1"/>
          </p:cNvSpPr>
          <p:nvPr>
            <p:ph type="sldNum" sz="quarter" idx="17"/>
          </p:nvPr>
        </p:nvSpPr>
        <p:spPr/>
        <p:txBody>
          <a:bodyPr/>
          <a:lstStyle/>
          <a:p>
            <a:r>
              <a:rPr lang="de-AT"/>
              <a:t>Seite </a:t>
            </a:r>
            <a:fld id="{05A5AE1F-4813-4D0A-B870-8FB3219A4125}" type="slidenum">
              <a:rPr lang="de-AT" smtClean="0"/>
              <a:pPr/>
              <a:t>‹#›</a:t>
            </a:fld>
            <a:endParaRPr lang="de-AT" dirty="0"/>
          </a:p>
        </p:txBody>
      </p:sp>
      <p:sp>
        <p:nvSpPr>
          <p:cNvPr id="12" name="Textplatzhalter 2"/>
          <p:cNvSpPr>
            <a:spLocks noGrp="1"/>
          </p:cNvSpPr>
          <p:nvPr>
            <p:ph type="body" sz="quarter" idx="19" hasCustomPrompt="1"/>
          </p:nvPr>
        </p:nvSpPr>
        <p:spPr>
          <a:xfrm>
            <a:off x="407988" y="5820569"/>
            <a:ext cx="4395787"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3" name="Textplatzhalter 2"/>
          <p:cNvSpPr>
            <a:spLocks noGrp="1"/>
          </p:cNvSpPr>
          <p:nvPr>
            <p:ph type="body" sz="quarter" idx="20"/>
          </p:nvPr>
        </p:nvSpPr>
        <p:spPr>
          <a:xfrm>
            <a:off x="9226550" y="1395413"/>
            <a:ext cx="2557463" cy="4320000"/>
          </a:xfrm>
        </p:spPr>
        <p:txBody>
          <a:bodyPr/>
          <a:lstStyle>
            <a:lvl1pPr>
              <a:defRPr sz="1600"/>
            </a:lvl1pPr>
            <a:lvl2pPr>
              <a:defRPr sz="1600"/>
            </a:lvl2pPr>
          </a:lstStyle>
          <a:p>
            <a:pPr lvl="0"/>
            <a:r>
              <a:rPr lang="de-DE"/>
              <a:t>Mastertextformat bearbeiten</a:t>
            </a:r>
          </a:p>
          <a:p>
            <a:pPr lvl="1"/>
            <a:r>
              <a:rPr lang="de-DE"/>
              <a:t>Zweite Ebene</a:t>
            </a:r>
          </a:p>
        </p:txBody>
      </p:sp>
    </p:spTree>
    <p:extLst>
      <p:ext uri="{BB962C8B-B14F-4D97-AF65-F5344CB8AC3E}">
        <p14:creationId xmlns:p14="http://schemas.microsoft.com/office/powerpoint/2010/main" val="3586931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el, Bild groß mit Text">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407988" y="2276476"/>
            <a:ext cx="8532812" cy="3420000"/>
          </a:xfrm>
        </p:spPr>
        <p:txBody>
          <a:bodyPr/>
          <a:lstStyle>
            <a:lvl1pPr marL="0" indent="0">
              <a:buNone/>
              <a:defRPr/>
            </a:lvl1pPr>
          </a:lstStyle>
          <a:p>
            <a:r>
              <a:rPr lang="de-DE"/>
              <a:t>Bild durch Klicken auf Symbol hinzufügen</a:t>
            </a:r>
            <a:endParaRPr lang="de-AT" dirty="0"/>
          </a:p>
        </p:txBody>
      </p:sp>
      <p:sp>
        <p:nvSpPr>
          <p:cNvPr id="15" name="Datumsplatzhalter 14"/>
          <p:cNvSpPr>
            <a:spLocks noGrp="1"/>
          </p:cNvSpPr>
          <p:nvPr>
            <p:ph type="dt" sz="half" idx="15"/>
          </p:nvPr>
        </p:nvSpPr>
        <p:spPr/>
        <p:txBody>
          <a:bodyPr/>
          <a:lstStyle/>
          <a:p>
            <a:endParaRPr lang="de-AT" dirty="0"/>
          </a:p>
        </p:txBody>
      </p:sp>
      <p:sp>
        <p:nvSpPr>
          <p:cNvPr id="16" name="Fußzeilenplatzhalter 15"/>
          <p:cNvSpPr>
            <a:spLocks noGrp="1"/>
          </p:cNvSpPr>
          <p:nvPr>
            <p:ph type="ftr" sz="quarter" idx="16"/>
          </p:nvPr>
        </p:nvSpPr>
        <p:spPr/>
        <p:txBody>
          <a:bodyPr/>
          <a:lstStyle/>
          <a:p>
            <a:endParaRPr lang="de-AT" dirty="0"/>
          </a:p>
        </p:txBody>
      </p:sp>
      <p:sp>
        <p:nvSpPr>
          <p:cNvPr id="17" name="Foliennummernplatzhalter 16"/>
          <p:cNvSpPr>
            <a:spLocks noGrp="1"/>
          </p:cNvSpPr>
          <p:nvPr>
            <p:ph type="sldNum" sz="quarter" idx="17"/>
          </p:nvPr>
        </p:nvSpPr>
        <p:spPr/>
        <p:txBody>
          <a:bodyPr/>
          <a:lstStyle/>
          <a:p>
            <a:r>
              <a:rPr lang="de-AT"/>
              <a:t>Seite </a:t>
            </a:r>
            <a:fld id="{05A5AE1F-4813-4D0A-B870-8FB3219A4125}" type="slidenum">
              <a:rPr lang="de-AT" smtClean="0"/>
              <a:pPr/>
              <a:t>‹#›</a:t>
            </a:fld>
            <a:endParaRPr lang="de-AT" dirty="0"/>
          </a:p>
        </p:txBody>
      </p:sp>
      <p:sp>
        <p:nvSpPr>
          <p:cNvPr id="12" name="Textplatzhalter 2"/>
          <p:cNvSpPr>
            <a:spLocks noGrp="1"/>
          </p:cNvSpPr>
          <p:nvPr>
            <p:ph type="body" sz="quarter" idx="19" hasCustomPrompt="1"/>
          </p:nvPr>
        </p:nvSpPr>
        <p:spPr>
          <a:xfrm>
            <a:off x="407988" y="5820569"/>
            <a:ext cx="4395787"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3" name="Textplatzhalter 2"/>
          <p:cNvSpPr>
            <a:spLocks noGrp="1"/>
          </p:cNvSpPr>
          <p:nvPr>
            <p:ph type="body" sz="quarter" idx="20"/>
          </p:nvPr>
        </p:nvSpPr>
        <p:spPr>
          <a:xfrm>
            <a:off x="9226550" y="2276475"/>
            <a:ext cx="2557463" cy="3429844"/>
          </a:xfrm>
        </p:spPr>
        <p:txBody>
          <a:bodyPr/>
          <a:lstStyle>
            <a:lvl1pPr>
              <a:defRPr sz="1600"/>
            </a:lvl1pPr>
            <a:lvl2pPr>
              <a:defRPr sz="1600"/>
            </a:lvl2pPr>
          </a:lstStyle>
          <a:p>
            <a:pPr lvl="0"/>
            <a:r>
              <a:rPr lang="de-DE"/>
              <a:t>Mastertextformat bearbeiten</a:t>
            </a:r>
          </a:p>
          <a:p>
            <a:pPr lvl="1"/>
            <a:r>
              <a:rPr lang="de-DE"/>
              <a:t>Zweite Ebene</a:t>
            </a:r>
          </a:p>
        </p:txBody>
      </p:sp>
      <p:sp>
        <p:nvSpPr>
          <p:cNvPr id="2" name="Titel 1"/>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3120238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Zwei Bilder mit Text rechts">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067300" y="1395413"/>
            <a:ext cx="4356000" cy="4320000"/>
          </a:xfrm>
        </p:spPr>
        <p:txBody>
          <a:bodyPr/>
          <a:lstStyle>
            <a:lvl1pPr marL="0" indent="0">
              <a:buNone/>
              <a:defRPr/>
            </a:lvl1pPr>
          </a:lstStyle>
          <a:p>
            <a:r>
              <a:rPr lang="de-DE"/>
              <a:t>Bild durch Klicken auf Symbol hinzufügen</a:t>
            </a:r>
            <a:endParaRPr lang="de-AT" dirty="0"/>
          </a:p>
        </p:txBody>
      </p:sp>
      <p:sp>
        <p:nvSpPr>
          <p:cNvPr id="9" name="Textplatzhalter 8"/>
          <p:cNvSpPr>
            <a:spLocks noGrp="1"/>
          </p:cNvSpPr>
          <p:nvPr>
            <p:ph type="body" sz="quarter" idx="14"/>
          </p:nvPr>
        </p:nvSpPr>
        <p:spPr>
          <a:xfrm>
            <a:off x="9712325" y="1395413"/>
            <a:ext cx="2071688" cy="4554537"/>
          </a:xfrm>
        </p:spPr>
        <p:txBody>
          <a:bodyPr>
            <a:noAutofit/>
          </a:bodyPr>
          <a:lstStyle>
            <a:lvl1pPr marL="0" indent="0">
              <a:buNone/>
              <a:defRPr sz="1600">
                <a:latin typeface="+mn-lt"/>
              </a:defRPr>
            </a:lvl1pPr>
          </a:lstStyle>
          <a:p>
            <a:pPr lvl="0"/>
            <a:r>
              <a:rPr lang="de-DE"/>
              <a:t>Mastertextformat bearbeiten</a:t>
            </a:r>
          </a:p>
        </p:txBody>
      </p:sp>
      <p:sp>
        <p:nvSpPr>
          <p:cNvPr id="15" name="Datumsplatzhalter 14"/>
          <p:cNvSpPr>
            <a:spLocks noGrp="1"/>
          </p:cNvSpPr>
          <p:nvPr>
            <p:ph type="dt" sz="half" idx="15"/>
          </p:nvPr>
        </p:nvSpPr>
        <p:spPr/>
        <p:txBody>
          <a:bodyPr/>
          <a:lstStyle/>
          <a:p>
            <a:endParaRPr lang="de-AT" dirty="0"/>
          </a:p>
        </p:txBody>
      </p:sp>
      <p:sp>
        <p:nvSpPr>
          <p:cNvPr id="16" name="Fußzeilenplatzhalter 15"/>
          <p:cNvSpPr>
            <a:spLocks noGrp="1"/>
          </p:cNvSpPr>
          <p:nvPr>
            <p:ph type="ftr" sz="quarter" idx="16"/>
          </p:nvPr>
        </p:nvSpPr>
        <p:spPr/>
        <p:txBody>
          <a:bodyPr/>
          <a:lstStyle/>
          <a:p>
            <a:endParaRPr lang="de-AT" dirty="0"/>
          </a:p>
        </p:txBody>
      </p:sp>
      <p:sp>
        <p:nvSpPr>
          <p:cNvPr id="17" name="Foliennummernplatzhalter 16"/>
          <p:cNvSpPr>
            <a:spLocks noGrp="1"/>
          </p:cNvSpPr>
          <p:nvPr>
            <p:ph type="sldNum" sz="quarter" idx="17"/>
          </p:nvPr>
        </p:nvSpPr>
        <p:spPr/>
        <p:txBody>
          <a:bodyPr/>
          <a:lstStyle/>
          <a:p>
            <a:r>
              <a:rPr lang="de-AT"/>
              <a:t>Seite </a:t>
            </a:r>
            <a:fld id="{05A5AE1F-4813-4D0A-B870-8FB3219A4125}" type="slidenum">
              <a:rPr lang="de-AT" smtClean="0"/>
              <a:pPr/>
              <a:t>‹#›</a:t>
            </a:fld>
            <a:endParaRPr lang="de-AT" dirty="0"/>
          </a:p>
        </p:txBody>
      </p:sp>
      <p:sp>
        <p:nvSpPr>
          <p:cNvPr id="11" name="Bildplatzhalter 9"/>
          <p:cNvSpPr>
            <a:spLocks noGrp="1"/>
          </p:cNvSpPr>
          <p:nvPr>
            <p:ph type="pic" sz="quarter" idx="18"/>
          </p:nvPr>
        </p:nvSpPr>
        <p:spPr>
          <a:xfrm>
            <a:off x="416234" y="1395413"/>
            <a:ext cx="4356000" cy="4320000"/>
          </a:xfrm>
        </p:spPr>
        <p:txBody>
          <a:bodyPr/>
          <a:lstStyle>
            <a:lvl1pPr marL="0" indent="0">
              <a:buNone/>
              <a:defRPr/>
            </a:lvl1pPr>
          </a:lstStyle>
          <a:p>
            <a:r>
              <a:rPr lang="de-DE"/>
              <a:t>Bild durch Klicken auf Symbol hinzufügen</a:t>
            </a:r>
            <a:endParaRPr lang="de-AT" dirty="0"/>
          </a:p>
        </p:txBody>
      </p:sp>
      <p:sp>
        <p:nvSpPr>
          <p:cNvPr id="8" name="Textplatzhalter 2"/>
          <p:cNvSpPr>
            <a:spLocks noGrp="1"/>
          </p:cNvSpPr>
          <p:nvPr>
            <p:ph type="body" sz="quarter" idx="19" hasCustomPrompt="1"/>
          </p:nvPr>
        </p:nvSpPr>
        <p:spPr>
          <a:xfrm>
            <a:off x="407988" y="5820569"/>
            <a:ext cx="4356000"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12" name="Textplatzhalter 2"/>
          <p:cNvSpPr>
            <a:spLocks noGrp="1"/>
          </p:cNvSpPr>
          <p:nvPr>
            <p:ph type="body" sz="quarter" idx="20" hasCustomPrompt="1"/>
          </p:nvPr>
        </p:nvSpPr>
        <p:spPr>
          <a:xfrm>
            <a:off x="5068800" y="5820569"/>
            <a:ext cx="4356000"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Tree>
    <p:extLst>
      <p:ext uri="{BB962C8B-B14F-4D97-AF65-F5344CB8AC3E}">
        <p14:creationId xmlns:p14="http://schemas.microsoft.com/office/powerpoint/2010/main" val="2545063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zwei Bilder mit Text rechts">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067300" y="2276474"/>
            <a:ext cx="4356000" cy="3420000"/>
          </a:xfrm>
        </p:spPr>
        <p:txBody>
          <a:bodyPr/>
          <a:lstStyle>
            <a:lvl1pPr marL="0" indent="0">
              <a:buNone/>
              <a:defRPr/>
            </a:lvl1pPr>
          </a:lstStyle>
          <a:p>
            <a:r>
              <a:rPr lang="de-DE"/>
              <a:t>Bild durch Klicken auf Symbol hinzufügen</a:t>
            </a:r>
            <a:endParaRPr lang="de-AT" dirty="0"/>
          </a:p>
        </p:txBody>
      </p:sp>
      <p:sp>
        <p:nvSpPr>
          <p:cNvPr id="9" name="Textplatzhalter 8"/>
          <p:cNvSpPr>
            <a:spLocks noGrp="1"/>
          </p:cNvSpPr>
          <p:nvPr>
            <p:ph type="body" sz="quarter" idx="14"/>
          </p:nvPr>
        </p:nvSpPr>
        <p:spPr>
          <a:xfrm>
            <a:off x="9712325" y="2276475"/>
            <a:ext cx="2071688" cy="3673475"/>
          </a:xfrm>
        </p:spPr>
        <p:txBody>
          <a:bodyPr>
            <a:noAutofit/>
          </a:bodyPr>
          <a:lstStyle>
            <a:lvl1pPr marL="0" indent="0">
              <a:buNone/>
              <a:defRPr sz="1600">
                <a:latin typeface="+mn-lt"/>
              </a:defRPr>
            </a:lvl1pPr>
          </a:lstStyle>
          <a:p>
            <a:pPr lvl="0"/>
            <a:r>
              <a:rPr lang="de-DE"/>
              <a:t>Mastertextformat bearbeiten</a:t>
            </a:r>
          </a:p>
        </p:txBody>
      </p:sp>
      <p:sp>
        <p:nvSpPr>
          <p:cNvPr id="15" name="Datumsplatzhalter 14"/>
          <p:cNvSpPr>
            <a:spLocks noGrp="1"/>
          </p:cNvSpPr>
          <p:nvPr>
            <p:ph type="dt" sz="half" idx="15"/>
          </p:nvPr>
        </p:nvSpPr>
        <p:spPr/>
        <p:txBody>
          <a:bodyPr/>
          <a:lstStyle/>
          <a:p>
            <a:endParaRPr lang="de-AT" dirty="0"/>
          </a:p>
        </p:txBody>
      </p:sp>
      <p:sp>
        <p:nvSpPr>
          <p:cNvPr id="16" name="Fußzeilenplatzhalter 15"/>
          <p:cNvSpPr>
            <a:spLocks noGrp="1"/>
          </p:cNvSpPr>
          <p:nvPr>
            <p:ph type="ftr" sz="quarter" idx="16"/>
          </p:nvPr>
        </p:nvSpPr>
        <p:spPr/>
        <p:txBody>
          <a:bodyPr/>
          <a:lstStyle/>
          <a:p>
            <a:endParaRPr lang="de-AT" dirty="0"/>
          </a:p>
        </p:txBody>
      </p:sp>
      <p:sp>
        <p:nvSpPr>
          <p:cNvPr id="17" name="Foliennummernplatzhalter 16"/>
          <p:cNvSpPr>
            <a:spLocks noGrp="1"/>
          </p:cNvSpPr>
          <p:nvPr>
            <p:ph type="sldNum" sz="quarter" idx="17"/>
          </p:nvPr>
        </p:nvSpPr>
        <p:spPr/>
        <p:txBody>
          <a:bodyPr/>
          <a:lstStyle/>
          <a:p>
            <a:r>
              <a:rPr lang="de-AT"/>
              <a:t>Seite </a:t>
            </a:r>
            <a:fld id="{05A5AE1F-4813-4D0A-B870-8FB3219A4125}" type="slidenum">
              <a:rPr lang="de-AT" smtClean="0"/>
              <a:pPr/>
              <a:t>‹#›</a:t>
            </a:fld>
            <a:endParaRPr lang="de-AT" dirty="0"/>
          </a:p>
        </p:txBody>
      </p:sp>
      <p:sp>
        <p:nvSpPr>
          <p:cNvPr id="11" name="Bildplatzhalter 9"/>
          <p:cNvSpPr>
            <a:spLocks noGrp="1"/>
          </p:cNvSpPr>
          <p:nvPr>
            <p:ph type="pic" sz="quarter" idx="18"/>
          </p:nvPr>
        </p:nvSpPr>
        <p:spPr>
          <a:xfrm>
            <a:off x="416234" y="2276474"/>
            <a:ext cx="4356000" cy="3420000"/>
          </a:xfrm>
        </p:spPr>
        <p:txBody>
          <a:bodyPr/>
          <a:lstStyle>
            <a:lvl1pPr marL="0" indent="0">
              <a:buNone/>
              <a:defRPr/>
            </a:lvl1pPr>
          </a:lstStyle>
          <a:p>
            <a:r>
              <a:rPr lang="de-DE"/>
              <a:t>Bild durch Klicken auf Symbol hinzufügen</a:t>
            </a:r>
            <a:endParaRPr lang="de-AT" dirty="0"/>
          </a:p>
        </p:txBody>
      </p:sp>
      <p:sp>
        <p:nvSpPr>
          <p:cNvPr id="8" name="Textplatzhalter 2"/>
          <p:cNvSpPr>
            <a:spLocks noGrp="1"/>
          </p:cNvSpPr>
          <p:nvPr>
            <p:ph type="body" sz="quarter" idx="19" hasCustomPrompt="1"/>
          </p:nvPr>
        </p:nvSpPr>
        <p:spPr>
          <a:xfrm>
            <a:off x="407988" y="5820569"/>
            <a:ext cx="4356000"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12" name="Textplatzhalter 2"/>
          <p:cNvSpPr>
            <a:spLocks noGrp="1"/>
          </p:cNvSpPr>
          <p:nvPr>
            <p:ph type="body" sz="quarter" idx="20" hasCustomPrompt="1"/>
          </p:nvPr>
        </p:nvSpPr>
        <p:spPr>
          <a:xfrm>
            <a:off x="5067300" y="5820569"/>
            <a:ext cx="4356000"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2" name="Titel 1"/>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3171290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el, zwei Bilder">
    <p:spTree>
      <p:nvGrpSpPr>
        <p:cNvPr id="1" name=""/>
        <p:cNvGrpSpPr/>
        <p:nvPr/>
      </p:nvGrpSpPr>
      <p:grpSpPr>
        <a:xfrm>
          <a:off x="0" y="0"/>
          <a:ext cx="0" cy="0"/>
          <a:chOff x="0" y="0"/>
          <a:chExt cx="0" cy="0"/>
        </a:xfrm>
      </p:grpSpPr>
      <p:sp>
        <p:nvSpPr>
          <p:cNvPr id="6" name="Bildplatzhalter 5"/>
          <p:cNvSpPr>
            <a:spLocks noGrp="1"/>
          </p:cNvSpPr>
          <p:nvPr>
            <p:ph type="pic" sz="quarter" idx="13"/>
          </p:nvPr>
        </p:nvSpPr>
        <p:spPr>
          <a:xfrm>
            <a:off x="407988" y="2276475"/>
            <a:ext cx="5543550" cy="3420000"/>
          </a:xfrm>
        </p:spPr>
        <p:txBody>
          <a:bodyPr/>
          <a:lstStyle>
            <a:lvl1pPr marL="0" indent="0">
              <a:buNone/>
              <a:defRPr/>
            </a:lvl1pPr>
          </a:lstStyle>
          <a:p>
            <a:r>
              <a:rPr lang="de-DE"/>
              <a:t>Bild durch Klicken auf Symbol hinzufügen</a:t>
            </a:r>
            <a:endParaRPr lang="de-AT" dirty="0"/>
          </a:p>
        </p:txBody>
      </p:sp>
      <p:sp>
        <p:nvSpPr>
          <p:cNvPr id="10" name="Datumsplatzhalter 9"/>
          <p:cNvSpPr>
            <a:spLocks noGrp="1"/>
          </p:cNvSpPr>
          <p:nvPr>
            <p:ph type="dt" sz="half" idx="10"/>
          </p:nvPr>
        </p:nvSpPr>
        <p:spPr/>
        <p:txBody>
          <a:bodyPr/>
          <a:lstStyle/>
          <a:p>
            <a:endParaRPr lang="de-AT" dirty="0"/>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
        <p:nvSpPr>
          <p:cNvPr id="14" name="Bildplatzhalter 5"/>
          <p:cNvSpPr>
            <a:spLocks noGrp="1"/>
          </p:cNvSpPr>
          <p:nvPr>
            <p:ph type="pic" sz="quarter" idx="14"/>
          </p:nvPr>
        </p:nvSpPr>
        <p:spPr>
          <a:xfrm>
            <a:off x="6240462" y="2276475"/>
            <a:ext cx="5543550" cy="3420000"/>
          </a:xfrm>
        </p:spPr>
        <p:txBody>
          <a:bodyPr/>
          <a:lstStyle>
            <a:lvl1pPr marL="0" indent="0">
              <a:buNone/>
              <a:defRPr/>
            </a:lvl1pPr>
          </a:lstStyle>
          <a:p>
            <a:r>
              <a:rPr lang="de-DE"/>
              <a:t>Bild durch Klicken auf Symbol hinzufügen</a:t>
            </a:r>
            <a:endParaRPr lang="de-AT" dirty="0"/>
          </a:p>
        </p:txBody>
      </p:sp>
      <p:sp>
        <p:nvSpPr>
          <p:cNvPr id="15" name="Textplatzhalter 2"/>
          <p:cNvSpPr>
            <a:spLocks noGrp="1"/>
          </p:cNvSpPr>
          <p:nvPr>
            <p:ph type="body" sz="quarter" idx="19" hasCustomPrompt="1"/>
          </p:nvPr>
        </p:nvSpPr>
        <p:spPr>
          <a:xfrm>
            <a:off x="407988" y="5814182"/>
            <a:ext cx="5543550" cy="231493"/>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16" name="Textplatzhalter 2"/>
          <p:cNvSpPr>
            <a:spLocks noGrp="1"/>
          </p:cNvSpPr>
          <p:nvPr>
            <p:ph type="body" sz="quarter" idx="20" hasCustomPrompt="1"/>
          </p:nvPr>
        </p:nvSpPr>
        <p:spPr>
          <a:xfrm>
            <a:off x="6230054" y="5814182"/>
            <a:ext cx="5543550" cy="231493"/>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2" name="Titel 1"/>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18954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r>
              <a:rPr lang="en-GB" dirty="0"/>
              <a:t>Page </a:t>
            </a:r>
            <a:fld id="{05A5AE1F-4813-4D0A-B870-8FB3219A4125}" type="slidenum">
              <a:rPr lang="en-GB" smtClean="0"/>
              <a:pPr/>
              <a:t>‹#›</a:t>
            </a:fld>
            <a:endParaRPr lang="en-GB" dirty="0"/>
          </a:p>
        </p:txBody>
      </p:sp>
      <p:sp>
        <p:nvSpPr>
          <p:cNvPr id="8" name="Fußzeilenplatzhalter 7"/>
          <p:cNvSpPr>
            <a:spLocks noGrp="1"/>
          </p:cNvSpPr>
          <p:nvPr>
            <p:ph type="ftr" sz="quarter" idx="11"/>
          </p:nvPr>
        </p:nvSpPr>
        <p:spPr/>
        <p:txBody>
          <a:bodyPr/>
          <a:lstStyle/>
          <a:p>
            <a:r>
              <a:rPr lang="en-GB"/>
              <a:t>Ass. Prof. Dr.habil. Claudia Angele</a:t>
            </a:r>
            <a:endParaRPr lang="en-GB" dirty="0"/>
          </a:p>
        </p:txBody>
      </p:sp>
      <p:sp>
        <p:nvSpPr>
          <p:cNvPr id="7" name="Datumsplatzhalter 6"/>
          <p:cNvSpPr>
            <a:spLocks noGrp="1"/>
          </p:cNvSpPr>
          <p:nvPr>
            <p:ph type="dt" sz="half" idx="10"/>
          </p:nvPr>
        </p:nvSpPr>
        <p:spPr/>
        <p:txBody>
          <a:bodyPr/>
          <a:lstStyle/>
          <a:p>
            <a:fld id="{2EBB0F61-4573-554A-93B8-6B8313E27FE6}" type="datetime1">
              <a:rPr lang="de-DE" smtClean="0"/>
              <a:t>04.10.2022</a:t>
            </a:fld>
            <a:endParaRPr lang="en-GB" dirty="0"/>
          </a:p>
        </p:txBody>
      </p:sp>
      <p:sp>
        <p:nvSpPr>
          <p:cNvPr id="10" name="Textplatzhalter 2"/>
          <p:cNvSpPr>
            <a:spLocks noGrp="1"/>
          </p:cNvSpPr>
          <p:nvPr>
            <p:ph type="body" sz="quarter" idx="19" hasCustomPrompt="1"/>
          </p:nvPr>
        </p:nvSpPr>
        <p:spPr>
          <a:xfrm>
            <a:off x="408517" y="5822089"/>
            <a:ext cx="8532283" cy="185737"/>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en-GB" dirty="0"/>
              <a:t>Enter reference, source or copyright information</a:t>
            </a:r>
          </a:p>
        </p:txBody>
      </p:sp>
      <p:sp>
        <p:nvSpPr>
          <p:cNvPr id="3" name="Inhaltsplatzhalter 2"/>
          <p:cNvSpPr>
            <a:spLocks noGrp="1"/>
          </p:cNvSpPr>
          <p:nvPr>
            <p:ph idx="1"/>
          </p:nvPr>
        </p:nvSpPr>
        <p:spPr>
          <a:xfrm>
            <a:off x="407988" y="2097088"/>
            <a:ext cx="11376025" cy="36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4" name="Titel 3"/>
          <p:cNvSpPr>
            <a:spLocks noGrp="1"/>
          </p:cNvSpPr>
          <p:nvPr>
            <p:ph type="title"/>
          </p:nvPr>
        </p:nvSpPr>
        <p:spPr/>
        <p:txBody>
          <a:bodyPr/>
          <a:lstStyle/>
          <a:p>
            <a:r>
              <a:rPr lang="de-DE"/>
              <a:t>Mastertitelformat bearbeiten</a:t>
            </a:r>
            <a:endParaRPr lang="en-GB" dirty="0"/>
          </a:p>
        </p:txBody>
      </p:sp>
    </p:spTree>
    <p:extLst>
      <p:ext uri="{BB962C8B-B14F-4D97-AF65-F5344CB8AC3E}">
        <p14:creationId xmlns:p14="http://schemas.microsoft.com/office/powerpoint/2010/main" val="367217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dirty="0"/>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7" name="Datumsplatzhalter 6"/>
          <p:cNvSpPr>
            <a:spLocks noGrp="1"/>
          </p:cNvSpPr>
          <p:nvPr>
            <p:ph type="dt" sz="half" idx="10"/>
          </p:nvPr>
        </p:nvSpPr>
        <p:spPr/>
        <p:txBody>
          <a:bodyPr/>
          <a:lstStyle/>
          <a:p>
            <a:endParaRPr lang="de-AT" dirty="0"/>
          </a:p>
        </p:txBody>
      </p:sp>
      <p:sp>
        <p:nvSpPr>
          <p:cNvPr id="8" name="Fußzeilenplatzhalter 7"/>
          <p:cNvSpPr>
            <a:spLocks noGrp="1"/>
          </p:cNvSpPr>
          <p:nvPr>
            <p:ph type="ftr" sz="quarter" idx="11"/>
          </p:nvPr>
        </p:nvSpPr>
        <p:spPr/>
        <p:txBody>
          <a:bodyPr/>
          <a:lstStyle/>
          <a:p>
            <a:endParaRPr lang="de-AT" dirty="0"/>
          </a:p>
        </p:txBody>
      </p:sp>
      <p:sp>
        <p:nvSpPr>
          <p:cNvPr id="9" name="Foliennummernplatzhalter 8"/>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Tree>
    <p:extLst>
      <p:ext uri="{BB962C8B-B14F-4D97-AF65-F5344CB8AC3E}">
        <p14:creationId xmlns:p14="http://schemas.microsoft.com/office/powerpoint/2010/main" val="312915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folie ohne Bild">
    <p:spTree>
      <p:nvGrpSpPr>
        <p:cNvPr id="1" name=""/>
        <p:cNvGrpSpPr/>
        <p:nvPr/>
      </p:nvGrpSpPr>
      <p:grpSpPr>
        <a:xfrm>
          <a:off x="0" y="0"/>
          <a:ext cx="0" cy="0"/>
          <a:chOff x="0" y="0"/>
          <a:chExt cx="0" cy="0"/>
        </a:xfrm>
      </p:grpSpPr>
      <p:sp>
        <p:nvSpPr>
          <p:cNvPr id="2" name="Titel 1"/>
          <p:cNvSpPr>
            <a:spLocks noGrp="1"/>
          </p:cNvSpPr>
          <p:nvPr>
            <p:ph type="ctrTitle"/>
          </p:nvPr>
        </p:nvSpPr>
        <p:spPr bwMode="black">
          <a:xfrm>
            <a:off x="407988" y="3429000"/>
            <a:ext cx="11376024" cy="1783649"/>
          </a:xfrm>
        </p:spPr>
        <p:txBody>
          <a:bodyPr anchor="b">
            <a:noAutofit/>
          </a:bodyPr>
          <a:lstStyle>
            <a:lvl1pPr algn="l">
              <a:defRPr sz="3200">
                <a:solidFill>
                  <a:schemeClr val="accent1"/>
                </a:solidFill>
              </a:defRPr>
            </a:lvl1pPr>
          </a:lstStyle>
          <a:p>
            <a:r>
              <a:rPr lang="de-DE"/>
              <a:t>Mastertitelformat bearbeiten</a:t>
            </a:r>
            <a:endParaRPr lang="de-AT" dirty="0"/>
          </a:p>
        </p:txBody>
      </p:sp>
      <p:sp>
        <p:nvSpPr>
          <p:cNvPr id="3" name="Untertitel 2"/>
          <p:cNvSpPr>
            <a:spLocks noGrp="1"/>
          </p:cNvSpPr>
          <p:nvPr>
            <p:ph type="subTitle" idx="1"/>
          </p:nvPr>
        </p:nvSpPr>
        <p:spPr bwMode="black">
          <a:xfrm>
            <a:off x="407987" y="5318144"/>
            <a:ext cx="11376025" cy="631806"/>
          </a:xfrm>
        </p:spPr>
        <p:txBody>
          <a:bodyPr>
            <a:noAutofit/>
          </a:bodyPr>
          <a:lstStyle>
            <a:lvl1pPr marL="0" indent="0" algn="l">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dirty="0"/>
          </a:p>
        </p:txBody>
      </p:sp>
      <p:cxnSp>
        <p:nvCxnSpPr>
          <p:cNvPr id="8" name="Gerader Verbinder 7"/>
          <p:cNvCxnSpPr/>
          <p:nvPr/>
        </p:nvCxnSpPr>
        <p:spPr>
          <a:xfrm>
            <a:off x="407987" y="6165850"/>
            <a:ext cx="11376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p:cNvCxnSpPr/>
          <p:nvPr userDrawn="1"/>
        </p:nvCxnSpPr>
        <p:spPr>
          <a:xfrm>
            <a:off x="407987" y="6165850"/>
            <a:ext cx="11376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umsplatzhalter 3">
            <a:extLst>
              <a:ext uri="{FF2B5EF4-FFF2-40B4-BE49-F238E27FC236}">
                <a16:creationId xmlns:a16="http://schemas.microsoft.com/office/drawing/2014/main" id="{D80F79C0-610C-3B4F-A3C6-C620080DF90A}"/>
              </a:ext>
            </a:extLst>
          </p:cNvPr>
          <p:cNvSpPr>
            <a:spLocks noGrp="1"/>
          </p:cNvSpPr>
          <p:nvPr>
            <p:ph type="dt" sz="half" idx="10"/>
          </p:nvPr>
        </p:nvSpPr>
        <p:spPr/>
        <p:txBody>
          <a:bodyPr/>
          <a:lstStyle/>
          <a:p>
            <a:endParaRPr lang="de-AT" dirty="0"/>
          </a:p>
        </p:txBody>
      </p:sp>
      <p:sp>
        <p:nvSpPr>
          <p:cNvPr id="6" name="Fußzeilenplatzhalter 5">
            <a:extLst>
              <a:ext uri="{FF2B5EF4-FFF2-40B4-BE49-F238E27FC236}">
                <a16:creationId xmlns:a16="http://schemas.microsoft.com/office/drawing/2014/main" id="{C6E74C71-DD1B-2A43-89F2-42F76A2A5242}"/>
              </a:ext>
            </a:extLst>
          </p:cNvPr>
          <p:cNvSpPr>
            <a:spLocks noGrp="1"/>
          </p:cNvSpPr>
          <p:nvPr>
            <p:ph type="ftr" sz="quarter" idx="11"/>
          </p:nvPr>
        </p:nvSpPr>
        <p:spPr/>
        <p:txBody>
          <a:bodyPr/>
          <a:lstStyle/>
          <a:p>
            <a:endParaRPr lang="de-AT" dirty="0"/>
          </a:p>
        </p:txBody>
      </p:sp>
      <p:sp>
        <p:nvSpPr>
          <p:cNvPr id="7" name="Foliennummernplatzhalter 6">
            <a:extLst>
              <a:ext uri="{FF2B5EF4-FFF2-40B4-BE49-F238E27FC236}">
                <a16:creationId xmlns:a16="http://schemas.microsoft.com/office/drawing/2014/main" id="{3391E5BB-4598-384A-BDAF-9D62DDF6032A}"/>
              </a:ext>
            </a:extLst>
          </p:cNvPr>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Tree>
    <p:extLst>
      <p:ext uri="{BB962C8B-B14F-4D97-AF65-F5344CB8AC3E}">
        <p14:creationId xmlns:p14="http://schemas.microsoft.com/office/powerpoint/2010/main" val="322612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breit">
    <p:spTree>
      <p:nvGrpSpPr>
        <p:cNvPr id="1" name=""/>
        <p:cNvGrpSpPr/>
        <p:nvPr/>
      </p:nvGrpSpPr>
      <p:grpSpPr>
        <a:xfrm>
          <a:off x="0" y="0"/>
          <a:ext cx="0" cy="0"/>
          <a:chOff x="0" y="0"/>
          <a:chExt cx="0" cy="0"/>
        </a:xfrm>
      </p:grpSpPr>
      <p:sp>
        <p:nvSpPr>
          <p:cNvPr id="3" name="Inhaltsplatzhalter 2"/>
          <p:cNvSpPr>
            <a:spLocks noGrp="1"/>
          </p:cNvSpPr>
          <p:nvPr>
            <p:ph idx="1"/>
          </p:nvPr>
        </p:nvSpPr>
        <p:spPr>
          <a:xfrm>
            <a:off x="407987" y="2276475"/>
            <a:ext cx="11376026" cy="36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7" name="Datumsplatzhalter 6"/>
          <p:cNvSpPr>
            <a:spLocks noGrp="1"/>
          </p:cNvSpPr>
          <p:nvPr>
            <p:ph type="dt" sz="half" idx="10"/>
          </p:nvPr>
        </p:nvSpPr>
        <p:spPr/>
        <p:txBody>
          <a:bodyPr/>
          <a:lstStyle>
            <a:lvl1pPr>
              <a:defRPr sz="1050"/>
            </a:lvl1pPr>
          </a:lstStyle>
          <a:p>
            <a:endParaRPr lang="de-AT" dirty="0"/>
          </a:p>
        </p:txBody>
      </p:sp>
      <p:sp>
        <p:nvSpPr>
          <p:cNvPr id="8" name="Fußzeilenplatzhalter 7"/>
          <p:cNvSpPr>
            <a:spLocks noGrp="1"/>
          </p:cNvSpPr>
          <p:nvPr>
            <p:ph type="ftr" sz="quarter" idx="11"/>
          </p:nvPr>
        </p:nvSpPr>
        <p:spPr/>
        <p:txBody>
          <a:bodyPr/>
          <a:lstStyle/>
          <a:p>
            <a:endParaRPr lang="de-AT" dirty="0"/>
          </a:p>
        </p:txBody>
      </p:sp>
      <p:sp>
        <p:nvSpPr>
          <p:cNvPr id="9" name="Foliennummernplatzhalter 8"/>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
        <p:nvSpPr>
          <p:cNvPr id="2" name="Titel 1"/>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137331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bschnitts-&#10;überschrift">
    <p:spTree>
      <p:nvGrpSpPr>
        <p:cNvPr id="1" name=""/>
        <p:cNvGrpSpPr/>
        <p:nvPr/>
      </p:nvGrpSpPr>
      <p:grpSpPr>
        <a:xfrm>
          <a:off x="0" y="0"/>
          <a:ext cx="0" cy="0"/>
          <a:chOff x="0" y="0"/>
          <a:chExt cx="0" cy="0"/>
        </a:xfrm>
      </p:grpSpPr>
      <p:sp>
        <p:nvSpPr>
          <p:cNvPr id="8" name="Untertitel 2"/>
          <p:cNvSpPr>
            <a:spLocks noGrp="1"/>
          </p:cNvSpPr>
          <p:nvPr>
            <p:ph type="subTitle" idx="1"/>
          </p:nvPr>
        </p:nvSpPr>
        <p:spPr>
          <a:xfrm>
            <a:off x="407987" y="2199450"/>
            <a:ext cx="11376025" cy="293470"/>
          </a:xfrm>
        </p:spPr>
        <p:txBody>
          <a:bodyPr>
            <a:noAutofit/>
          </a:bodyPr>
          <a:lstStyle>
            <a:lvl1pPr marL="0" indent="0" algn="l">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dirty="0"/>
          </a:p>
        </p:txBody>
      </p:sp>
      <p:sp>
        <p:nvSpPr>
          <p:cNvPr id="9" name="Bildplatzhalter 8"/>
          <p:cNvSpPr>
            <a:spLocks noGrp="1"/>
          </p:cNvSpPr>
          <p:nvPr>
            <p:ph type="pic" sz="quarter" idx="13"/>
          </p:nvPr>
        </p:nvSpPr>
        <p:spPr>
          <a:xfrm>
            <a:off x="0" y="2719551"/>
            <a:ext cx="12204000" cy="4140000"/>
          </a:xfrm>
        </p:spPr>
        <p:txBody>
          <a:bodyPr/>
          <a:lstStyle>
            <a:lvl1pPr marL="0" indent="0">
              <a:buNone/>
              <a:defRPr/>
            </a:lvl1pPr>
          </a:lstStyle>
          <a:p>
            <a:r>
              <a:rPr lang="de-DE"/>
              <a:t>Bild durch Klicken auf Symbol hinzufügen</a:t>
            </a:r>
            <a:endParaRPr lang="de-AT" dirty="0"/>
          </a:p>
        </p:txBody>
      </p:sp>
      <p:sp>
        <p:nvSpPr>
          <p:cNvPr id="2" name="Titel 1"/>
          <p:cNvSpPr>
            <a:spLocks noGrp="1"/>
          </p:cNvSpPr>
          <p:nvPr>
            <p:ph type="title"/>
          </p:nvPr>
        </p:nvSpPr>
        <p:spPr/>
        <p:txBody>
          <a:bodyPr/>
          <a:lstStyle/>
          <a:p>
            <a:r>
              <a:rPr lang="de-DE"/>
              <a:t>Mastertitelformat bearbeiten</a:t>
            </a:r>
            <a:endParaRPr lang="de-AT" dirty="0"/>
          </a:p>
        </p:txBody>
      </p:sp>
      <p:sp>
        <p:nvSpPr>
          <p:cNvPr id="3" name="Datumsplatzhalter 2">
            <a:extLst>
              <a:ext uri="{FF2B5EF4-FFF2-40B4-BE49-F238E27FC236}">
                <a16:creationId xmlns:a16="http://schemas.microsoft.com/office/drawing/2014/main" id="{5A5D3822-7597-C84A-9A9A-19E38F7E9E59}"/>
              </a:ext>
            </a:extLst>
          </p:cNvPr>
          <p:cNvSpPr>
            <a:spLocks noGrp="1"/>
          </p:cNvSpPr>
          <p:nvPr>
            <p:ph type="dt" sz="half" idx="14"/>
          </p:nvPr>
        </p:nvSpPr>
        <p:spPr/>
        <p:txBody>
          <a:bodyPr/>
          <a:lstStyle/>
          <a:p>
            <a:endParaRPr lang="de-AT" dirty="0"/>
          </a:p>
        </p:txBody>
      </p:sp>
      <p:sp>
        <p:nvSpPr>
          <p:cNvPr id="4" name="Fußzeilenplatzhalter 3">
            <a:extLst>
              <a:ext uri="{FF2B5EF4-FFF2-40B4-BE49-F238E27FC236}">
                <a16:creationId xmlns:a16="http://schemas.microsoft.com/office/drawing/2014/main" id="{E65DE97F-4DBF-D346-8541-7A127CCFCC96}"/>
              </a:ext>
            </a:extLst>
          </p:cNvPr>
          <p:cNvSpPr>
            <a:spLocks noGrp="1"/>
          </p:cNvSpPr>
          <p:nvPr>
            <p:ph type="ftr" sz="quarter" idx="15"/>
          </p:nvPr>
        </p:nvSpPr>
        <p:spPr/>
        <p:txBody>
          <a:bodyPr/>
          <a:lstStyle/>
          <a:p>
            <a:endParaRPr lang="de-AT" dirty="0"/>
          </a:p>
        </p:txBody>
      </p:sp>
      <p:sp>
        <p:nvSpPr>
          <p:cNvPr id="5" name="Foliennummernplatzhalter 4">
            <a:extLst>
              <a:ext uri="{FF2B5EF4-FFF2-40B4-BE49-F238E27FC236}">
                <a16:creationId xmlns:a16="http://schemas.microsoft.com/office/drawing/2014/main" id="{710E2595-7EEC-5F45-8689-8B2BC9F7188B}"/>
              </a:ext>
            </a:extLst>
          </p:cNvPr>
          <p:cNvSpPr>
            <a:spLocks noGrp="1"/>
          </p:cNvSpPr>
          <p:nvPr>
            <p:ph type="sldNum" sz="quarter" idx="16"/>
          </p:nvPr>
        </p:nvSpPr>
        <p:spPr/>
        <p:txBody>
          <a:bodyPr/>
          <a:lstStyle/>
          <a:p>
            <a:r>
              <a:rPr lang="de-AT"/>
              <a:t>Seite </a:t>
            </a:r>
            <a:fld id="{05A5AE1F-4813-4D0A-B870-8FB3219A4125}" type="slidenum">
              <a:rPr lang="de-AT" smtClean="0"/>
              <a:pPr/>
              <a:t>‹#›</a:t>
            </a:fld>
            <a:endParaRPr lang="de-AT" dirty="0"/>
          </a:p>
        </p:txBody>
      </p:sp>
    </p:spTree>
    <p:extLst>
      <p:ext uri="{BB962C8B-B14F-4D97-AF65-F5344CB8AC3E}">
        <p14:creationId xmlns:p14="http://schemas.microsoft.com/office/powerpoint/2010/main" val="1709109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bschnittsüber-  schrift ohne Bild">
    <p:spTree>
      <p:nvGrpSpPr>
        <p:cNvPr id="1" name=""/>
        <p:cNvGrpSpPr/>
        <p:nvPr/>
      </p:nvGrpSpPr>
      <p:grpSpPr>
        <a:xfrm>
          <a:off x="0" y="0"/>
          <a:ext cx="0" cy="0"/>
          <a:chOff x="0" y="0"/>
          <a:chExt cx="0" cy="0"/>
        </a:xfrm>
      </p:grpSpPr>
      <p:sp>
        <p:nvSpPr>
          <p:cNvPr id="2" name="Titel 1"/>
          <p:cNvSpPr>
            <a:spLocks noGrp="1"/>
          </p:cNvSpPr>
          <p:nvPr>
            <p:ph type="ctrTitle"/>
          </p:nvPr>
        </p:nvSpPr>
        <p:spPr bwMode="black">
          <a:xfrm>
            <a:off x="407988" y="3840480"/>
            <a:ext cx="11376024" cy="1372169"/>
          </a:xfrm>
        </p:spPr>
        <p:txBody>
          <a:bodyPr anchor="b">
            <a:noAutofit/>
          </a:bodyPr>
          <a:lstStyle>
            <a:lvl1pPr algn="l">
              <a:defRPr sz="2800">
                <a:solidFill>
                  <a:schemeClr val="accent1"/>
                </a:solidFill>
              </a:defRPr>
            </a:lvl1pPr>
          </a:lstStyle>
          <a:p>
            <a:r>
              <a:rPr lang="de-DE"/>
              <a:t>Mastertitelformat bearbeiten</a:t>
            </a:r>
            <a:endParaRPr lang="de-AT" dirty="0"/>
          </a:p>
        </p:txBody>
      </p:sp>
      <p:sp>
        <p:nvSpPr>
          <p:cNvPr id="3" name="Untertitel 2"/>
          <p:cNvSpPr>
            <a:spLocks noGrp="1"/>
          </p:cNvSpPr>
          <p:nvPr>
            <p:ph type="subTitle" idx="1"/>
          </p:nvPr>
        </p:nvSpPr>
        <p:spPr bwMode="black">
          <a:xfrm>
            <a:off x="407987" y="5318144"/>
            <a:ext cx="11376025" cy="293470"/>
          </a:xfrm>
        </p:spPr>
        <p:txBody>
          <a:bodyPr>
            <a:noAutofit/>
          </a:bodyPr>
          <a:lstStyle>
            <a:lvl1pPr marL="0" indent="0" algn="l">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dirty="0"/>
          </a:p>
        </p:txBody>
      </p:sp>
      <p:cxnSp>
        <p:nvCxnSpPr>
          <p:cNvPr id="8" name="Gerader Verbinder 7"/>
          <p:cNvCxnSpPr/>
          <p:nvPr/>
        </p:nvCxnSpPr>
        <p:spPr>
          <a:xfrm>
            <a:off x="407987" y="6165850"/>
            <a:ext cx="11376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p:cNvCxnSpPr/>
          <p:nvPr userDrawn="1"/>
        </p:nvCxnSpPr>
        <p:spPr>
          <a:xfrm>
            <a:off x="407987" y="6165850"/>
            <a:ext cx="11376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umsplatzhalter 3">
            <a:extLst>
              <a:ext uri="{FF2B5EF4-FFF2-40B4-BE49-F238E27FC236}">
                <a16:creationId xmlns:a16="http://schemas.microsoft.com/office/drawing/2014/main" id="{32C6914E-AE63-7149-9774-BD4C3E0F48AF}"/>
              </a:ext>
            </a:extLst>
          </p:cNvPr>
          <p:cNvSpPr>
            <a:spLocks noGrp="1"/>
          </p:cNvSpPr>
          <p:nvPr>
            <p:ph type="dt" sz="half" idx="10"/>
          </p:nvPr>
        </p:nvSpPr>
        <p:spPr/>
        <p:txBody>
          <a:bodyPr/>
          <a:lstStyle/>
          <a:p>
            <a:endParaRPr lang="de-AT" dirty="0"/>
          </a:p>
        </p:txBody>
      </p:sp>
      <p:sp>
        <p:nvSpPr>
          <p:cNvPr id="6" name="Fußzeilenplatzhalter 5">
            <a:extLst>
              <a:ext uri="{FF2B5EF4-FFF2-40B4-BE49-F238E27FC236}">
                <a16:creationId xmlns:a16="http://schemas.microsoft.com/office/drawing/2014/main" id="{715887A8-7610-4543-BABD-453BDE218083}"/>
              </a:ext>
            </a:extLst>
          </p:cNvPr>
          <p:cNvSpPr>
            <a:spLocks noGrp="1"/>
          </p:cNvSpPr>
          <p:nvPr>
            <p:ph type="ftr" sz="quarter" idx="11"/>
          </p:nvPr>
        </p:nvSpPr>
        <p:spPr/>
        <p:txBody>
          <a:bodyPr/>
          <a:lstStyle/>
          <a:p>
            <a:endParaRPr lang="de-AT" dirty="0"/>
          </a:p>
        </p:txBody>
      </p:sp>
      <p:sp>
        <p:nvSpPr>
          <p:cNvPr id="7" name="Foliennummernplatzhalter 6">
            <a:extLst>
              <a:ext uri="{FF2B5EF4-FFF2-40B4-BE49-F238E27FC236}">
                <a16:creationId xmlns:a16="http://schemas.microsoft.com/office/drawing/2014/main" id="{470E9D40-2B51-5A43-8D3B-FE0B776CAA06}"/>
              </a:ext>
            </a:extLst>
          </p:cNvPr>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Tree>
    <p:extLst>
      <p:ext uri="{BB962C8B-B14F-4D97-AF65-F5344CB8AC3E}">
        <p14:creationId xmlns:p14="http://schemas.microsoft.com/office/powerpoint/2010/main" val="183135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07988" y="2276475"/>
            <a:ext cx="5543633" cy="36734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4" name="Inhaltsplatzhalter 3"/>
          <p:cNvSpPr>
            <a:spLocks noGrp="1"/>
          </p:cNvSpPr>
          <p:nvPr>
            <p:ph sz="half" idx="2"/>
          </p:nvPr>
        </p:nvSpPr>
        <p:spPr>
          <a:xfrm>
            <a:off x="6240379" y="2276475"/>
            <a:ext cx="5543633" cy="36734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10" name="Datumsplatzhalter 9"/>
          <p:cNvSpPr>
            <a:spLocks noGrp="1"/>
          </p:cNvSpPr>
          <p:nvPr>
            <p:ph type="dt" sz="half" idx="10"/>
          </p:nvPr>
        </p:nvSpPr>
        <p:spPr/>
        <p:txBody>
          <a:bodyPr/>
          <a:lstStyle/>
          <a:p>
            <a:endParaRPr lang="de-AT" dirty="0"/>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
        <p:nvSpPr>
          <p:cNvPr id="5" name="Titel 4"/>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360346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00753" y="2276475"/>
            <a:ext cx="5550868" cy="729372"/>
          </a:xfrm>
        </p:spPr>
        <p:txBody>
          <a:bodyPr anchor="b"/>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00754" y="3185234"/>
            <a:ext cx="5550867" cy="27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5" name="Textplatzhalter 4"/>
          <p:cNvSpPr>
            <a:spLocks noGrp="1"/>
          </p:cNvSpPr>
          <p:nvPr>
            <p:ph type="body" sz="quarter" idx="3"/>
          </p:nvPr>
        </p:nvSpPr>
        <p:spPr>
          <a:xfrm>
            <a:off x="6240378" y="2276475"/>
            <a:ext cx="5543633" cy="729372"/>
          </a:xfrm>
        </p:spPr>
        <p:txBody>
          <a:bodyPr anchor="b"/>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240378" y="3185234"/>
            <a:ext cx="5543634" cy="27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12" name="Datumsplatzhalter 11"/>
          <p:cNvSpPr>
            <a:spLocks noGrp="1"/>
          </p:cNvSpPr>
          <p:nvPr>
            <p:ph type="dt" sz="half" idx="10"/>
          </p:nvPr>
        </p:nvSpPr>
        <p:spPr/>
        <p:txBody>
          <a:bodyPr/>
          <a:lstStyle/>
          <a:p>
            <a:endParaRPr lang="de-AT" dirty="0"/>
          </a:p>
        </p:txBody>
      </p:sp>
      <p:sp>
        <p:nvSpPr>
          <p:cNvPr id="13" name="Fußzeilenplatzhalter 12"/>
          <p:cNvSpPr>
            <a:spLocks noGrp="1"/>
          </p:cNvSpPr>
          <p:nvPr>
            <p:ph type="ftr" sz="quarter" idx="11"/>
          </p:nvPr>
        </p:nvSpPr>
        <p:spPr/>
        <p:txBody>
          <a:bodyPr/>
          <a:lstStyle/>
          <a:p>
            <a:endParaRPr lang="de-AT" dirty="0"/>
          </a:p>
        </p:txBody>
      </p:sp>
      <p:sp>
        <p:nvSpPr>
          <p:cNvPr id="14" name="Foliennummernplatzhalter 13"/>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
        <p:nvSpPr>
          <p:cNvPr id="7" name="Titel 6"/>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1541487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Zwei Inhalte Text klein">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07988" y="2276475"/>
            <a:ext cx="5688000" cy="3433661"/>
          </a:xfrm>
        </p:spPr>
        <p:txBody>
          <a:bodyPr>
            <a:noAutofit/>
          </a:bodyPr>
          <a:lstStyle>
            <a:lvl1pPr>
              <a:defRPr sz="1800">
                <a:latin typeface="Source Sans Pro" panose="020B0503030403020204" pitchFamily="34" charset="0"/>
              </a:defRPr>
            </a:lvl1pPr>
            <a:lvl2pPr>
              <a:defRPr sz="1800">
                <a:latin typeface="Source Sans Pro" panose="020B0503030403020204" pitchFamily="34" charset="0"/>
              </a:defRPr>
            </a:lvl2pPr>
            <a:lvl3pPr>
              <a:defRPr sz="1800">
                <a:latin typeface="Source Sans Pro" panose="020B0503030403020204" pitchFamily="34" charset="0"/>
              </a:defRPr>
            </a:lvl3pPr>
            <a:lvl4pPr>
              <a:defRPr sz="1800">
                <a:latin typeface="Source Sans Pro" panose="020B0503030403020204" pitchFamily="34" charset="0"/>
              </a:defRPr>
            </a:lvl4pPr>
            <a:lvl5pPr>
              <a:defRPr sz="1800">
                <a:latin typeface="Source Sans Pro" panose="020B0503030403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4" name="Inhaltsplatzhalter 3"/>
          <p:cNvSpPr>
            <a:spLocks noGrp="1"/>
          </p:cNvSpPr>
          <p:nvPr>
            <p:ph sz="half" idx="2"/>
          </p:nvPr>
        </p:nvSpPr>
        <p:spPr>
          <a:xfrm>
            <a:off x="6384759" y="2276475"/>
            <a:ext cx="5399254" cy="3433661"/>
          </a:xfrm>
        </p:spPr>
        <p:txBody>
          <a:bodyPr>
            <a:noAutofit/>
          </a:bodyPr>
          <a:lstStyle>
            <a:lvl1pPr>
              <a:defRPr sz="1800">
                <a:latin typeface="Source Sans Pro" panose="020B0503030403020204" pitchFamily="34" charset="0"/>
              </a:defRPr>
            </a:lvl1pPr>
            <a:lvl2pPr>
              <a:defRPr sz="1800">
                <a:latin typeface="Source Sans Pro" panose="020B0503030403020204" pitchFamily="34" charset="0"/>
              </a:defRPr>
            </a:lvl2pPr>
            <a:lvl3pPr>
              <a:defRPr sz="1800">
                <a:latin typeface="Source Sans Pro" panose="020B0503030403020204" pitchFamily="34" charset="0"/>
              </a:defRPr>
            </a:lvl3pPr>
            <a:lvl4pPr>
              <a:defRPr sz="1800">
                <a:latin typeface="Source Sans Pro" panose="020B0503030403020204" pitchFamily="34" charset="0"/>
              </a:defRPr>
            </a:lvl4pPr>
            <a:lvl5pPr>
              <a:defRPr sz="1800">
                <a:latin typeface="Source Sans Pro" panose="020B0503030403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11" name="Datumsplatzhalter 10"/>
          <p:cNvSpPr>
            <a:spLocks noGrp="1"/>
          </p:cNvSpPr>
          <p:nvPr>
            <p:ph type="dt" sz="half" idx="10"/>
          </p:nvPr>
        </p:nvSpPr>
        <p:spPr/>
        <p:txBody>
          <a:bodyPr/>
          <a:lstStyle/>
          <a:p>
            <a:endParaRPr lang="de-AT" dirty="0"/>
          </a:p>
        </p:txBody>
      </p:sp>
      <p:sp>
        <p:nvSpPr>
          <p:cNvPr id="12" name="Fußzeilenplatzhalter 11"/>
          <p:cNvSpPr>
            <a:spLocks noGrp="1"/>
          </p:cNvSpPr>
          <p:nvPr>
            <p:ph type="ftr" sz="quarter" idx="11"/>
          </p:nvPr>
        </p:nvSpPr>
        <p:spPr/>
        <p:txBody>
          <a:bodyPr/>
          <a:lstStyle/>
          <a:p>
            <a:endParaRPr lang="de-AT" dirty="0"/>
          </a:p>
        </p:txBody>
      </p:sp>
      <p:sp>
        <p:nvSpPr>
          <p:cNvPr id="13" name="Foliennummernplatzhalter 12"/>
          <p:cNvSpPr>
            <a:spLocks noGrp="1"/>
          </p:cNvSpPr>
          <p:nvPr>
            <p:ph type="sldNum" sz="quarter" idx="12"/>
          </p:nvPr>
        </p:nvSpPr>
        <p:spPr/>
        <p:txBody>
          <a:bodyPr/>
          <a:lstStyle/>
          <a:p>
            <a:r>
              <a:rPr lang="de-AT"/>
              <a:t>Seite </a:t>
            </a:r>
            <a:fld id="{05A5AE1F-4813-4D0A-B870-8FB3219A4125}" type="slidenum">
              <a:rPr lang="de-AT" smtClean="0"/>
              <a:pPr/>
              <a:t>‹#›</a:t>
            </a:fld>
            <a:endParaRPr lang="de-AT" dirty="0"/>
          </a:p>
        </p:txBody>
      </p:sp>
      <p:sp>
        <p:nvSpPr>
          <p:cNvPr id="5" name="Titel 4"/>
          <p:cNvSpPr>
            <a:spLocks noGrp="1"/>
          </p:cNvSpPr>
          <p:nvPr>
            <p:ph type="title"/>
          </p:nvPr>
        </p:nvSpPr>
        <p:spPr/>
        <p:txBody>
          <a:bodyPr/>
          <a:lstStyle/>
          <a:p>
            <a:r>
              <a:rPr lang="de-DE"/>
              <a:t>Mastertitelformat bearbeiten</a:t>
            </a:r>
            <a:endParaRPr lang="de-AT" dirty="0"/>
          </a:p>
        </p:txBody>
      </p:sp>
      <p:sp>
        <p:nvSpPr>
          <p:cNvPr id="9" name="Textplatzhalter 2"/>
          <p:cNvSpPr>
            <a:spLocks noGrp="1"/>
          </p:cNvSpPr>
          <p:nvPr>
            <p:ph type="body" sz="quarter" idx="19" hasCustomPrompt="1"/>
          </p:nvPr>
        </p:nvSpPr>
        <p:spPr>
          <a:xfrm>
            <a:off x="407988" y="5820569"/>
            <a:ext cx="4395787"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
        <p:nvSpPr>
          <p:cNvPr id="10" name="Textplatzhalter 2"/>
          <p:cNvSpPr>
            <a:spLocks noGrp="1"/>
          </p:cNvSpPr>
          <p:nvPr>
            <p:ph type="body" sz="quarter" idx="20" hasCustomPrompt="1"/>
          </p:nvPr>
        </p:nvSpPr>
        <p:spPr>
          <a:xfrm>
            <a:off x="6384759" y="5820569"/>
            <a:ext cx="4395787" cy="232990"/>
          </a:xfrm>
        </p:spPr>
        <p:txBody>
          <a:bodyPr/>
          <a:lstStyle>
            <a:lvl1pPr marL="0" indent="0">
              <a:buNone/>
              <a:defRPr sz="1200"/>
            </a:lvl1pPr>
            <a:lvl2pPr marL="179388" indent="0">
              <a:buNone/>
              <a:defRPr/>
            </a:lvl2pPr>
            <a:lvl3pPr marL="358775" indent="0">
              <a:buNone/>
              <a:defRPr/>
            </a:lvl3pPr>
            <a:lvl4pPr marL="536575" indent="0">
              <a:buNone/>
              <a:defRPr/>
            </a:lvl4pPr>
            <a:lvl5pPr marL="715962" indent="0">
              <a:buNone/>
              <a:defRPr/>
            </a:lvl5pPr>
          </a:lstStyle>
          <a:p>
            <a:r>
              <a:rPr lang="de-AT" dirty="0"/>
              <a:t>Referenz, Quellen- oder Copyright-Angabe bei Bedarf einfügen</a:t>
            </a:r>
          </a:p>
        </p:txBody>
      </p:sp>
    </p:spTree>
    <p:extLst>
      <p:ext uri="{BB962C8B-B14F-4D97-AF65-F5344CB8AC3E}">
        <p14:creationId xmlns:p14="http://schemas.microsoft.com/office/powerpoint/2010/main" val="2530870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7987" y="1332186"/>
            <a:ext cx="8532813" cy="820064"/>
          </a:xfrm>
          <a:prstGeom prst="rect">
            <a:avLst/>
          </a:prstGeom>
        </p:spPr>
        <p:txBody>
          <a:bodyPr vert="horz" lIns="0" tIns="0" rIns="0" bIns="0" rtlCol="0" anchor="b" anchorCtr="0">
            <a:noAutofit/>
          </a:bodyPr>
          <a:lstStyle/>
          <a:p>
            <a:r>
              <a:rPr lang="de-AT" dirty="0"/>
              <a:t>Titelmasterformat durch Klicken bearbeiten</a:t>
            </a:r>
          </a:p>
        </p:txBody>
      </p:sp>
      <p:sp>
        <p:nvSpPr>
          <p:cNvPr id="3" name="Textplatzhalter 2"/>
          <p:cNvSpPr>
            <a:spLocks noGrp="1"/>
          </p:cNvSpPr>
          <p:nvPr>
            <p:ph type="body" idx="1"/>
          </p:nvPr>
        </p:nvSpPr>
        <p:spPr>
          <a:xfrm>
            <a:off x="407987" y="2276475"/>
            <a:ext cx="8532813" cy="3673475"/>
          </a:xfrm>
          <a:prstGeom prst="rect">
            <a:avLst/>
          </a:prstGeom>
        </p:spPr>
        <p:txBody>
          <a:bodyPr vert="horz" lIns="0" tIns="0" rIns="0" bIns="0" rtlCol="0">
            <a:noAutofit/>
          </a:body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2"/>
          </p:nvPr>
        </p:nvSpPr>
        <p:spPr>
          <a:xfrm>
            <a:off x="407989" y="6422400"/>
            <a:ext cx="720000" cy="365125"/>
          </a:xfrm>
          <a:prstGeom prst="rect">
            <a:avLst/>
          </a:prstGeom>
        </p:spPr>
        <p:txBody>
          <a:bodyPr vert="horz" lIns="0" tIns="0" rIns="0" bIns="0" rtlCol="0" anchor="t" anchorCtr="0"/>
          <a:lstStyle>
            <a:lvl1pPr algn="l">
              <a:defRPr sz="1050">
                <a:solidFill>
                  <a:schemeClr val="tx1"/>
                </a:solidFill>
              </a:defRPr>
            </a:lvl1pPr>
          </a:lstStyle>
          <a:p>
            <a:endParaRPr lang="de-AT" dirty="0"/>
          </a:p>
        </p:txBody>
      </p:sp>
      <p:sp>
        <p:nvSpPr>
          <p:cNvPr id="5" name="Fußzeilenplatzhalter 4"/>
          <p:cNvSpPr>
            <a:spLocks noGrp="1"/>
          </p:cNvSpPr>
          <p:nvPr>
            <p:ph type="ftr" sz="quarter" idx="3"/>
          </p:nvPr>
        </p:nvSpPr>
        <p:spPr>
          <a:xfrm>
            <a:off x="1139614" y="6422400"/>
            <a:ext cx="7801186" cy="365125"/>
          </a:xfrm>
          <a:prstGeom prst="rect">
            <a:avLst/>
          </a:prstGeom>
        </p:spPr>
        <p:txBody>
          <a:bodyPr vert="horz" lIns="0" tIns="0" rIns="0" bIns="0" rtlCol="0" anchor="t" anchorCtr="0"/>
          <a:lstStyle>
            <a:lvl1pPr algn="l">
              <a:defRPr sz="1050">
                <a:solidFill>
                  <a:schemeClr val="tx1"/>
                </a:solidFill>
              </a:defRPr>
            </a:lvl1pPr>
          </a:lstStyle>
          <a:p>
            <a:endParaRPr lang="de-AT" dirty="0"/>
          </a:p>
        </p:txBody>
      </p:sp>
      <p:sp>
        <p:nvSpPr>
          <p:cNvPr id="6" name="Foliennummernplatzhalter 5"/>
          <p:cNvSpPr>
            <a:spLocks noGrp="1"/>
          </p:cNvSpPr>
          <p:nvPr>
            <p:ph type="sldNum" sz="quarter" idx="4"/>
          </p:nvPr>
        </p:nvSpPr>
        <p:spPr>
          <a:xfrm>
            <a:off x="10956013" y="6422400"/>
            <a:ext cx="828000" cy="365125"/>
          </a:xfrm>
          <a:prstGeom prst="rect">
            <a:avLst/>
          </a:prstGeom>
        </p:spPr>
        <p:txBody>
          <a:bodyPr vert="horz" lIns="0" tIns="0" rIns="0" bIns="0" rtlCol="0" anchor="t" anchorCtr="0"/>
          <a:lstStyle>
            <a:lvl1pPr algn="r">
              <a:defRPr sz="1050">
                <a:solidFill>
                  <a:schemeClr val="tx1"/>
                </a:solidFill>
              </a:defRPr>
            </a:lvl1pPr>
          </a:lstStyle>
          <a:p>
            <a:r>
              <a:rPr lang="de-AT"/>
              <a:t>Seite </a:t>
            </a:r>
            <a:fld id="{05A5AE1F-4813-4D0A-B870-8FB3219A4125}" type="slidenum">
              <a:rPr lang="de-AT" smtClean="0"/>
              <a:pPr/>
              <a:t>‹#›</a:t>
            </a:fld>
            <a:endParaRPr lang="de-AT" dirty="0"/>
          </a:p>
        </p:txBody>
      </p:sp>
      <p:cxnSp>
        <p:nvCxnSpPr>
          <p:cNvPr id="11" name="Gerader Verbinder 10"/>
          <p:cNvCxnSpPr/>
          <p:nvPr/>
        </p:nvCxnSpPr>
        <p:spPr>
          <a:xfrm>
            <a:off x="407987" y="6165850"/>
            <a:ext cx="11376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bwMode="black">
          <a:xfrm>
            <a:off x="407987" y="404813"/>
            <a:ext cx="2246381" cy="612649"/>
          </a:xfrm>
          <a:prstGeom prst="rect">
            <a:avLst/>
          </a:prstGeom>
        </p:spPr>
      </p:pic>
      <p:cxnSp>
        <p:nvCxnSpPr>
          <p:cNvPr id="10" name="Gerader Verbinder 9"/>
          <p:cNvCxnSpPr/>
          <p:nvPr userDrawn="1"/>
        </p:nvCxnSpPr>
        <p:spPr>
          <a:xfrm>
            <a:off x="407987" y="6165850"/>
            <a:ext cx="11376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9615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hdr="0" ft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182563" indent="-182563" algn="l" defTabSz="914400" rtl="0" eaLnBrk="1" latinLnBrk="0" hangingPunct="1">
        <a:lnSpc>
          <a:spcPct val="95000"/>
        </a:lnSpc>
        <a:spcBef>
          <a:spcPts val="1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361950" indent="-179388" algn="l" defTabSz="914400" rtl="0" eaLnBrk="1" latinLnBrk="0" hangingPunct="1">
        <a:lnSpc>
          <a:spcPct val="95000"/>
        </a:lnSpc>
        <a:spcBef>
          <a:spcPts val="500"/>
        </a:spcBef>
        <a:buSzPct val="100000"/>
        <a:buFont typeface="Calibri" panose="020F0502020204030204" pitchFamily="34" charset="0"/>
        <a:buChar char="◦"/>
        <a:defRPr sz="2200" kern="1200">
          <a:solidFill>
            <a:schemeClr val="tx1"/>
          </a:solidFill>
          <a:latin typeface="+mn-lt"/>
          <a:ea typeface="+mn-ea"/>
          <a:cs typeface="+mn-cs"/>
        </a:defRPr>
      </a:lvl2pPr>
      <a:lvl3pPr marL="539750" indent="-184150" algn="l" defTabSz="914400" rtl="0" eaLnBrk="1" latinLnBrk="0" hangingPunct="1">
        <a:lnSpc>
          <a:spcPct val="95000"/>
        </a:lnSpc>
        <a:spcBef>
          <a:spcPts val="500"/>
        </a:spcBef>
        <a:buFont typeface="Source Sans Pro Light" panose="020B0403030403020204" pitchFamily="34" charset="0"/>
        <a:buChar char="­"/>
        <a:defRPr sz="2000" kern="1200">
          <a:solidFill>
            <a:schemeClr val="tx1"/>
          </a:solidFill>
          <a:latin typeface="+mn-lt"/>
          <a:ea typeface="+mn-ea"/>
          <a:cs typeface="+mn-cs"/>
        </a:defRPr>
      </a:lvl3pPr>
      <a:lvl4pPr marL="722313" indent="-182563" algn="l" defTabSz="914400" rtl="0" eaLnBrk="1" latinLnBrk="0" hangingPunct="1">
        <a:lnSpc>
          <a:spcPct val="95000"/>
        </a:lnSpc>
        <a:spcBef>
          <a:spcPts val="500"/>
        </a:spcBef>
        <a:buFont typeface="Arial" panose="020B0604020202020204" pitchFamily="34" charset="0"/>
        <a:buChar char="•"/>
        <a:defRPr sz="2000" kern="1200">
          <a:solidFill>
            <a:schemeClr val="tx1"/>
          </a:solidFill>
          <a:latin typeface="+mn-lt"/>
          <a:ea typeface="+mn-ea"/>
          <a:cs typeface="+mn-cs"/>
        </a:defRPr>
      </a:lvl4pPr>
      <a:lvl5pPr marL="895350" indent="-173038" algn="l" defTabSz="914400" rtl="0" eaLnBrk="1" latinLnBrk="0" hangingPunct="1">
        <a:lnSpc>
          <a:spcPct val="95000"/>
        </a:lnSpc>
        <a:spcBef>
          <a:spcPts val="500"/>
        </a:spcBef>
        <a:buFont typeface="Source Sans Pro Light" panose="020B0403030403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 pos="3840" userDrawn="1">
          <p15:clr>
            <a:srgbClr val="F26B43"/>
          </p15:clr>
        </p15:guide>
        <p15:guide id="15" orient="horz" pos="2160" userDrawn="1">
          <p15:clr>
            <a:srgbClr val="F26B43"/>
          </p15:clr>
        </p15:guide>
        <p15:guide id="16" pos="257" userDrawn="1">
          <p15:clr>
            <a:srgbClr val="F26B43"/>
          </p15:clr>
        </p15:guide>
        <p15:guide id="17" pos="7423" userDrawn="1">
          <p15:clr>
            <a:srgbClr val="F26B43"/>
          </p15:clr>
        </p15:guide>
        <p15:guide id="18" orient="horz" pos="255" userDrawn="1">
          <p15:clr>
            <a:srgbClr val="F26B43"/>
          </p15:clr>
        </p15:guide>
        <p15:guide id="19" orient="horz" pos="1434" userDrawn="1">
          <p15:clr>
            <a:srgbClr val="F26B43"/>
          </p15:clr>
        </p15:guide>
        <p15:guide id="20" orient="horz" pos="3884" userDrawn="1">
          <p15:clr>
            <a:srgbClr val="F26B43"/>
          </p15:clr>
        </p15:guide>
        <p15:guide id="21" pos="5632" userDrawn="1">
          <p15:clr>
            <a:srgbClr val="F26B43"/>
          </p15:clr>
        </p15:guide>
        <p15:guide id="22" orient="horz" pos="1366" userDrawn="1">
          <p15:clr>
            <a:srgbClr val="F26B43"/>
          </p15:clr>
        </p15:guide>
        <p15:guide id="23" orient="horz" pos="3748" userDrawn="1">
          <p15:clr>
            <a:srgbClr val="F26B43"/>
          </p15:clr>
        </p15:guide>
        <p15:guide id="24" orient="horz" pos="879" userDrawn="1">
          <p15:clr>
            <a:srgbClr val="F26B43"/>
          </p15:clr>
        </p15:guide>
        <p15:guide id="25" orient="horz" pos="8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hyperlink" Target="https://slw.univie.ac.at/studieren/zulassu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nutrition.univie.ac.at/studium/master-2019/"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utrition.univie.ac.at/studium/master-201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vds-phanuspo.univie.ac.a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ufind.univie.ac.at/de/course.html?lv=580002&amp;semester=2021W" TargetMode="External"/><Relationship Id="rId4" Type="http://schemas.openxmlformats.org/officeDocument/2006/relationships/hyperlink" Target="https://ufind.univie.ac.at/de/course.html?lv=580002&amp;semester=2022W"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nutrition.univie.ac.at/fileadmin/user_upload/i_ernaehrung/Download/Master/Aequivalenzlisten/21WS_Aeuqivalenzlisten/Master_Curr19_Alternative_Lehrveranstaltungen_WiSe2021.pdf"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oku.ac.at/fileadmin/data/H05000/H19000/Themen-Content/H19030/Voranmeldung/Voranmeldung_DE.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mailto:ssc-ernaehrungswissenschaften@univie.ac.at" TargetMode="External"/><Relationship Id="rId4" Type="http://schemas.openxmlformats.org/officeDocument/2006/relationships/hyperlink" Target="https://boku.ac.at/studienservices/themen/studierendenstatus-o-ao-mitbelegend/mitbelegun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ssc-lebenswissenschaften.univie.ac.at/ernaehrungswissenschaften/masterstudium/masterarbei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atzung.univie.ac.at/studienrecht/" TargetMode="External"/><Relationship Id="rId5" Type="http://schemas.openxmlformats.org/officeDocument/2006/relationships/hyperlink" Target="http://ssc-lebenswissenschaften.univie.ac.at/ernaehrungswissenschaften/masterstudium/masterarbeit/" TargetMode="External"/><Relationship Id="rId4" Type="http://schemas.openxmlformats.org/officeDocument/2006/relationships/hyperlink" Target="https://nutrition.univie.ac.at/fileadmin/user_upload/i_ernaehrung/Download/Master/Informationsdokumente/Checkliste_Abschluss_des_Studiums_03.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lumni.ac.at/portal/berufkarriere/ustart/infoartikel/article/3072.htm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https://mentoring.univie.ac.at/de/" TargetMode="External"/><Relationship Id="rId4" Type="http://schemas.openxmlformats.org/officeDocument/2006/relationships/hyperlink" Target="https://alumni.ac.at/usta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mentoring.univie.ac.at/d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nutrition.univie.ac.at/studium/lehramt-maste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29.xml.rels><?xml version="1.0" encoding="UTF-8" standalone="yes"?>
<Relationships xmlns="http://schemas.openxmlformats.org/package/2006/relationships"><Relationship Id="rId3" Type="http://schemas.openxmlformats.org/officeDocument/2006/relationships/hyperlink" Target="https://nutrition.univie.ac.at/studium/lehramt-bachelo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sc-lehrerinnenbildung.univie.ac.at/ssc-lehrerinnenbildung/praktikum/masterstudium/praxisphase-master/"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ssc-lebenswissenschaften.univie.ac.at/ernaehrungswissenschaften/lehramt-haushaltsoekonomie-und-ernaehrung/masterarbei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nutrition.univie.ac.a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ssc-lebenswissenschaften.univie.ac.at/ernaehrungswissenschaften/studienprogrammleitun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ssc.lebenswissenschaften@univie.ac.at" TargetMode="External"/><Relationship Id="rId7" Type="http://schemas.openxmlformats.org/officeDocument/2006/relationships/hyperlink" Target="mailto:studass.ew@univie.ac.a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nutrition.univie.ac.at/ueber-uns/sekretariat/" TargetMode="External"/><Relationship Id="rId5" Type="http://schemas.openxmlformats.org/officeDocument/2006/relationships/hyperlink" Target="mailto:sekretariat.ew@univie.ac.at" TargetMode="External"/><Relationship Id="rId4" Type="http://schemas.openxmlformats.org/officeDocument/2006/relationships/hyperlink" Target="https://ssc-lebenswissenschaften.univie.ac.at/ernaehrungswissenschafte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nutrition.univie.ac.at/studiu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ssc-lebenswissenschaften.univie.ac.at/ernaehrungswissenschaften/" TargetMode="External"/><Relationship Id="rId4" Type="http://schemas.openxmlformats.org/officeDocument/2006/relationships/hyperlink" Target="https://nutrition.univie.ac.at/download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3"/>
          </p:nvPr>
        </p:nvSpPr>
        <p:spPr/>
      </p:sp>
      <p:sp>
        <p:nvSpPr>
          <p:cNvPr id="3" name="Titel 2"/>
          <p:cNvSpPr>
            <a:spLocks noGrp="1"/>
          </p:cNvSpPr>
          <p:nvPr>
            <p:ph type="ctrTitle"/>
          </p:nvPr>
        </p:nvSpPr>
        <p:spPr>
          <a:xfrm>
            <a:off x="407988" y="1645452"/>
            <a:ext cx="11376024" cy="612759"/>
          </a:xfrm>
        </p:spPr>
        <p:txBody>
          <a:bodyPr/>
          <a:lstStyle/>
          <a:p>
            <a:r>
              <a:rPr lang="de-AT" sz="2800" dirty="0"/>
              <a:t>Semesterinformationen </a:t>
            </a:r>
            <a:r>
              <a:rPr lang="de-AT" sz="2800"/>
              <a:t>für Masterstudierende</a:t>
            </a:r>
            <a:endParaRPr lang="de-AT" sz="2800" dirty="0"/>
          </a:p>
        </p:txBody>
      </p:sp>
      <p:sp>
        <p:nvSpPr>
          <p:cNvPr id="4" name="Untertitel 3"/>
          <p:cNvSpPr>
            <a:spLocks noGrp="1"/>
          </p:cNvSpPr>
          <p:nvPr>
            <p:ph type="subTitle" idx="1"/>
          </p:nvPr>
        </p:nvSpPr>
        <p:spPr>
          <a:xfrm>
            <a:off x="407987" y="2315634"/>
            <a:ext cx="11376025" cy="293470"/>
          </a:xfrm>
        </p:spPr>
        <p:txBody>
          <a:bodyPr/>
          <a:lstStyle/>
          <a:p>
            <a:r>
              <a:rPr lang="de-AT" dirty="0"/>
              <a:t>Wintersemester  2022/23</a:t>
            </a:r>
          </a:p>
          <a:p>
            <a:endParaRPr lang="de-AT" dirty="0"/>
          </a:p>
        </p:txBody>
      </p:sp>
      <p:pic>
        <p:nvPicPr>
          <p:cNvPr id="1026" name="Picture 2">
            <a:extLst>
              <a:ext uri="{FF2B5EF4-FFF2-40B4-BE49-F238E27FC236}">
                <a16:creationId xmlns:a16="http://schemas.microsoft.com/office/drawing/2014/main" id="{0B7EA548-2462-5D49-A81D-88326B6F51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723950"/>
            <a:ext cx="12192000" cy="318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84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rgbClr val="7030A0"/>
                </a:solidFill>
              </a:rPr>
              <a:t>Zulassung:</a:t>
            </a:r>
            <a:endParaRPr lang="de-AT" dirty="0">
              <a:solidFill>
                <a:srgbClr val="7030A0"/>
              </a:solidFill>
            </a:endParaRPr>
          </a:p>
        </p:txBody>
      </p:sp>
      <p:sp>
        <p:nvSpPr>
          <p:cNvPr id="3" name="Inhaltsplatzhalter 2"/>
          <p:cNvSpPr>
            <a:spLocks noGrp="1"/>
          </p:cNvSpPr>
          <p:nvPr>
            <p:ph idx="1"/>
          </p:nvPr>
        </p:nvSpPr>
        <p:spPr>
          <a:xfrm>
            <a:off x="338095" y="2081373"/>
            <a:ext cx="11376026" cy="4627898"/>
          </a:xfrm>
        </p:spPr>
        <p:txBody>
          <a:bodyPr/>
          <a:lstStyle/>
          <a:p>
            <a:pPr>
              <a:spcBef>
                <a:spcPts val="1800"/>
              </a:spcBef>
              <a:buClr>
                <a:srgbClr val="006599"/>
              </a:buClr>
              <a:buSzPct val="100000"/>
            </a:pPr>
            <a:r>
              <a:rPr lang="de-AT" altLang="de-DE" sz="2000" dirty="0">
                <a:solidFill>
                  <a:srgbClr val="000000"/>
                </a:solidFill>
              </a:rPr>
              <a:t>Ein</a:t>
            </a:r>
            <a:r>
              <a:rPr lang="de-AT" altLang="de-DE" sz="2000" b="1" dirty="0">
                <a:solidFill>
                  <a:srgbClr val="7030A0"/>
                </a:solidFill>
              </a:rPr>
              <a:t> Einstieg </a:t>
            </a:r>
            <a:r>
              <a:rPr lang="de-AT" altLang="de-DE" sz="2000" dirty="0">
                <a:solidFill>
                  <a:srgbClr val="000000"/>
                </a:solidFill>
              </a:rPr>
              <a:t>in das Masterstudium Ernährungswissenschaften, </a:t>
            </a:r>
            <a:r>
              <a:rPr lang="de-DE" altLang="de-DE" sz="2000" dirty="0">
                <a:solidFill>
                  <a:srgbClr val="000000"/>
                </a:solidFill>
              </a:rPr>
              <a:t>im Anschluss an das Bachelorstudium Ernährungswissenschaften, </a:t>
            </a:r>
            <a:r>
              <a:rPr lang="de-AT" altLang="de-DE" sz="2000" dirty="0">
                <a:solidFill>
                  <a:srgbClr val="000000"/>
                </a:solidFill>
              </a:rPr>
              <a:t>ist </a:t>
            </a:r>
            <a:r>
              <a:rPr lang="de-AT" altLang="de-DE" sz="2000" b="1" dirty="0">
                <a:solidFill>
                  <a:srgbClr val="7030A0"/>
                </a:solidFill>
              </a:rPr>
              <a:t>an KEINE Zulassungsfrist gebunden</a:t>
            </a:r>
            <a:r>
              <a:rPr lang="de-AT" altLang="de-DE" sz="2000" dirty="0">
                <a:solidFill>
                  <a:srgbClr val="000000"/>
                </a:solidFill>
              </a:rPr>
              <a:t> und kann </a:t>
            </a:r>
            <a:r>
              <a:rPr lang="de-AT" altLang="de-DE" sz="2000" b="1" dirty="0">
                <a:solidFill>
                  <a:srgbClr val="7030A0"/>
                </a:solidFill>
              </a:rPr>
              <a:t>während</a:t>
            </a:r>
            <a:r>
              <a:rPr lang="de-AT" altLang="de-DE" sz="2000" dirty="0">
                <a:solidFill>
                  <a:srgbClr val="7030A0"/>
                </a:solidFill>
              </a:rPr>
              <a:t> des </a:t>
            </a:r>
            <a:r>
              <a:rPr lang="de-AT" altLang="de-DE" sz="2000" b="1" dirty="0">
                <a:solidFill>
                  <a:srgbClr val="7030A0"/>
                </a:solidFill>
              </a:rPr>
              <a:t>ganzen Semesters tagesaktuell </a:t>
            </a:r>
            <a:r>
              <a:rPr lang="de-AT" altLang="de-DE" sz="2000" dirty="0">
                <a:solidFill>
                  <a:srgbClr val="000000"/>
                </a:solidFill>
              </a:rPr>
              <a:t>erfolgen. Ein Semester kann daher sowohl das letzte des Bachelorstudiums und ebenso das erste des Masterstudiums sein.</a:t>
            </a:r>
          </a:p>
          <a:p>
            <a:pPr>
              <a:spcBef>
                <a:spcPts val="1800"/>
              </a:spcBef>
              <a:buClr>
                <a:srgbClr val="006599"/>
              </a:buClr>
              <a:buSzPct val="100000"/>
            </a:pPr>
            <a:r>
              <a:rPr lang="de-AT" altLang="de-DE" sz="2000" dirty="0">
                <a:solidFill>
                  <a:srgbClr val="000000"/>
                </a:solidFill>
              </a:rPr>
              <a:t>Studierende fachfremder Vorstudien müssen eine Zulassung an der </a:t>
            </a:r>
            <a:r>
              <a:rPr lang="de-AT" altLang="de-DE" sz="2000" dirty="0">
                <a:solidFill>
                  <a:srgbClr val="7030A0"/>
                </a:solidFill>
                <a:hlinkClick r:id="rId3">
                  <a:extLst>
                    <a:ext uri="{A12FA001-AC4F-418D-AE19-62706E023703}">
                      <ahyp:hlinkClr xmlns:ahyp="http://schemas.microsoft.com/office/drawing/2018/hyperlinkcolor" val="tx"/>
                    </a:ext>
                  </a:extLst>
                </a:hlinkClick>
              </a:rPr>
              <a:t>Studienzulassungsstelle</a:t>
            </a:r>
            <a:r>
              <a:rPr lang="de-AT" altLang="de-DE" sz="2000" dirty="0">
                <a:solidFill>
                  <a:srgbClr val="000000"/>
                </a:solidFill>
              </a:rPr>
              <a:t> der Universität Wien beantragen.</a:t>
            </a:r>
          </a:p>
          <a:p>
            <a:pPr>
              <a:spcBef>
                <a:spcPts val="400"/>
              </a:spcBef>
            </a:pPr>
            <a:endParaRPr lang="de-DE" sz="1800" dirty="0"/>
          </a:p>
          <a:p>
            <a:pPr>
              <a:spcBef>
                <a:spcPts val="400"/>
              </a:spcBef>
            </a:pPr>
            <a:endParaRPr lang="de-DE" sz="1800" dirty="0"/>
          </a:p>
          <a:p>
            <a:endParaRPr lang="de-AT" dirty="0"/>
          </a:p>
        </p:txBody>
      </p:sp>
      <p:sp>
        <p:nvSpPr>
          <p:cNvPr id="8" name="Foliennummernplatzhalter 7">
            <a:extLst>
              <a:ext uri="{FF2B5EF4-FFF2-40B4-BE49-F238E27FC236}">
                <a16:creationId xmlns:a16="http://schemas.microsoft.com/office/drawing/2014/main" id="{AAA5343B-04BA-3A4A-A865-8B9F34C81E8C}"/>
              </a:ext>
            </a:extLst>
          </p:cNvPr>
          <p:cNvSpPr>
            <a:spLocks noGrp="1"/>
          </p:cNvSpPr>
          <p:nvPr>
            <p:ph type="sldNum" sz="quarter" idx="12"/>
          </p:nvPr>
        </p:nvSpPr>
        <p:spPr/>
        <p:txBody>
          <a:bodyPr/>
          <a:lstStyle/>
          <a:p>
            <a:r>
              <a:rPr lang="de-AT"/>
              <a:t>Seite </a:t>
            </a:r>
            <a:fld id="{05A5AE1F-4813-4D0A-B870-8FB3219A4125}" type="slidenum">
              <a:rPr lang="de-AT" smtClean="0"/>
              <a:pPr/>
              <a:t>10</a:t>
            </a:fld>
            <a:endParaRPr lang="de-AT" dirty="0"/>
          </a:p>
        </p:txBody>
      </p:sp>
    </p:spTree>
    <p:extLst>
      <p:ext uri="{BB962C8B-B14F-4D97-AF65-F5344CB8AC3E}">
        <p14:creationId xmlns:p14="http://schemas.microsoft.com/office/powerpoint/2010/main" val="117355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1035807"/>
            <a:ext cx="11376026" cy="984249"/>
          </a:xfrm>
        </p:spPr>
        <p:txBody>
          <a:bodyPr/>
          <a:lstStyle/>
          <a:p>
            <a:r>
              <a:rPr lang="de-DE" dirty="0">
                <a:solidFill>
                  <a:srgbClr val="7030A0"/>
                </a:solidFill>
              </a:rPr>
              <a:t>Spezialisierungen (Alternative Pflichtmodulgruppen) </a:t>
            </a:r>
            <a:br>
              <a:rPr lang="de-DE" dirty="0">
                <a:solidFill>
                  <a:srgbClr val="7030A0"/>
                </a:solidFill>
              </a:rPr>
            </a:br>
            <a:r>
              <a:rPr lang="de-DE" dirty="0">
                <a:solidFill>
                  <a:srgbClr val="7030A0"/>
                </a:solidFill>
              </a:rPr>
              <a:t>im Master Ernährungswissenschaften:</a:t>
            </a:r>
            <a:endParaRPr lang="de-AT" dirty="0">
              <a:solidFill>
                <a:srgbClr val="7030A0"/>
              </a:solidFill>
            </a:endParaRPr>
          </a:p>
        </p:txBody>
      </p:sp>
      <p:grpSp>
        <p:nvGrpSpPr>
          <p:cNvPr id="7" name="Group 2">
            <a:extLst>
              <a:ext uri="{FF2B5EF4-FFF2-40B4-BE49-F238E27FC236}">
                <a16:creationId xmlns:a16="http://schemas.microsoft.com/office/drawing/2014/main" id="{0D45C4BF-A46C-CB4A-B5C4-9E4501360750}"/>
              </a:ext>
            </a:extLst>
          </p:cNvPr>
          <p:cNvGrpSpPr>
            <a:grpSpLocks/>
          </p:cNvGrpSpPr>
          <p:nvPr/>
        </p:nvGrpSpPr>
        <p:grpSpPr bwMode="auto">
          <a:xfrm>
            <a:off x="2085181" y="2380698"/>
            <a:ext cx="8021638" cy="2884488"/>
            <a:chOff x="340" y="1368"/>
            <a:chExt cx="5053" cy="1817"/>
          </a:xfrm>
        </p:grpSpPr>
        <p:pic>
          <p:nvPicPr>
            <p:cNvPr id="8" name="Picture 3">
              <a:extLst>
                <a:ext uri="{FF2B5EF4-FFF2-40B4-BE49-F238E27FC236}">
                  <a16:creationId xmlns:a16="http://schemas.microsoft.com/office/drawing/2014/main" id="{AD0F108E-5853-2B43-B566-E3F44D26C0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 y="2015"/>
              <a:ext cx="5053"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Rectangle 4">
              <a:extLst>
                <a:ext uri="{FF2B5EF4-FFF2-40B4-BE49-F238E27FC236}">
                  <a16:creationId xmlns:a16="http://schemas.microsoft.com/office/drawing/2014/main" id="{2BDC855F-856A-5249-97FD-18C75B9ACE5D}"/>
                </a:ext>
              </a:extLst>
            </p:cNvPr>
            <p:cNvSpPr>
              <a:spLocks noChangeArrowheads="1"/>
            </p:cNvSpPr>
            <p:nvPr/>
          </p:nvSpPr>
          <p:spPr bwMode="auto">
            <a:xfrm>
              <a:off x="1996" y="2081"/>
              <a:ext cx="1697"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60" tIns="38160" rIns="38160" bIns="381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90000"/>
                </a:lnSpc>
                <a:spcBef>
                  <a:spcPct val="0"/>
                </a:spcBef>
                <a:spcAft>
                  <a:spcPts val="96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2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Lebensmittelqualität</a:t>
              </a:r>
              <a:br>
                <a:rPr kumimoji="0" lang="de-DE" altLang="de-DE" sz="22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br>
              <a:r>
                <a:rPr kumimoji="0" lang="de-DE" altLang="de-DE" sz="22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und -sicherheit</a:t>
              </a:r>
            </a:p>
          </p:txBody>
        </p:sp>
        <p:sp>
          <p:nvSpPr>
            <p:cNvPr id="10" name="Rectangle 5">
              <a:extLst>
                <a:ext uri="{FF2B5EF4-FFF2-40B4-BE49-F238E27FC236}">
                  <a16:creationId xmlns:a16="http://schemas.microsoft.com/office/drawing/2014/main" id="{FF0C28C2-09C5-5A47-B89F-B55FB133D850}"/>
                </a:ext>
              </a:extLst>
            </p:cNvPr>
            <p:cNvSpPr>
              <a:spLocks noChangeArrowheads="1"/>
            </p:cNvSpPr>
            <p:nvPr/>
          </p:nvSpPr>
          <p:spPr bwMode="auto">
            <a:xfrm>
              <a:off x="3775" y="2081"/>
              <a:ext cx="155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60" tIns="38160" rIns="38160" bIns="381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90000"/>
                </a:lnSpc>
                <a:spcBef>
                  <a:spcPct val="0"/>
                </a:spcBef>
                <a:spcAft>
                  <a:spcPts val="96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de-DE" sz="2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Public Health Nutrition</a:t>
              </a:r>
            </a:p>
          </p:txBody>
        </p:sp>
        <p:sp>
          <p:nvSpPr>
            <p:cNvPr id="11" name="AutoShape 6">
              <a:extLst>
                <a:ext uri="{FF2B5EF4-FFF2-40B4-BE49-F238E27FC236}">
                  <a16:creationId xmlns:a16="http://schemas.microsoft.com/office/drawing/2014/main" id="{D23F917B-B1EB-5D43-830A-4A9179E471AB}"/>
                </a:ext>
              </a:extLst>
            </p:cNvPr>
            <p:cNvSpPr>
              <a:spLocks noChangeArrowheads="1"/>
            </p:cNvSpPr>
            <p:nvPr/>
          </p:nvSpPr>
          <p:spPr bwMode="auto">
            <a:xfrm>
              <a:off x="368" y="1368"/>
              <a:ext cx="4978" cy="620"/>
            </a:xfrm>
            <a:prstGeom prst="roundRect">
              <a:avLst>
                <a:gd name="adj" fmla="val 10000"/>
              </a:avLst>
            </a:prstGeom>
            <a:solidFill>
              <a:srgbClr val="B3A2C7"/>
            </a:solidFill>
            <a:ln w="28440" cap="sq">
              <a:solidFill>
                <a:srgbClr val="604A7B"/>
              </a:solidFill>
              <a:miter lim="800000"/>
              <a:headEnd/>
              <a:tailEnd/>
            </a:ln>
            <a:effectLst>
              <a:outerShdw dist="38184" dir="2700000" algn="ctr" rotWithShape="0">
                <a:srgbClr val="000000">
                  <a:alpha val="40033"/>
                </a:srgbClr>
              </a:outerShdw>
            </a:effec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de-DE" altLang="de-DE"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sp>
          <p:nvSpPr>
            <p:cNvPr id="12" name="Rectangle 7">
              <a:extLst>
                <a:ext uri="{FF2B5EF4-FFF2-40B4-BE49-F238E27FC236}">
                  <a16:creationId xmlns:a16="http://schemas.microsoft.com/office/drawing/2014/main" id="{1D36F74E-5B08-BB40-9C20-7FAF98BEE660}"/>
                </a:ext>
              </a:extLst>
            </p:cNvPr>
            <p:cNvSpPr>
              <a:spLocks noChangeArrowheads="1"/>
            </p:cNvSpPr>
            <p:nvPr/>
          </p:nvSpPr>
          <p:spPr bwMode="auto">
            <a:xfrm>
              <a:off x="713" y="1464"/>
              <a:ext cx="4286"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5120" tIns="15120" rIns="15120" bIns="1512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90000"/>
                </a:lnSpc>
                <a:spcBef>
                  <a:spcPct val="0"/>
                </a:spcBef>
                <a:spcAft>
                  <a:spcPts val="1225"/>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de-DE" sz="2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Master (MSc)</a:t>
              </a:r>
            </a:p>
          </p:txBody>
        </p:sp>
        <p:sp>
          <p:nvSpPr>
            <p:cNvPr id="13" name="Rectangle 8">
              <a:extLst>
                <a:ext uri="{FF2B5EF4-FFF2-40B4-BE49-F238E27FC236}">
                  <a16:creationId xmlns:a16="http://schemas.microsoft.com/office/drawing/2014/main" id="{D5452A4E-2D0C-7D4C-8C86-A25896B06E1F}"/>
                </a:ext>
              </a:extLst>
            </p:cNvPr>
            <p:cNvSpPr>
              <a:spLocks noChangeArrowheads="1"/>
            </p:cNvSpPr>
            <p:nvPr/>
          </p:nvSpPr>
          <p:spPr bwMode="auto">
            <a:xfrm>
              <a:off x="368" y="2081"/>
              <a:ext cx="155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60" tIns="38160" rIns="38160" bIns="381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90000"/>
                </a:lnSpc>
                <a:spcBef>
                  <a:spcPct val="0"/>
                </a:spcBef>
                <a:spcAft>
                  <a:spcPts val="96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Molekulare Ernährung</a:t>
              </a:r>
            </a:p>
          </p:txBody>
        </p:sp>
      </p:grpSp>
      <p:sp>
        <p:nvSpPr>
          <p:cNvPr id="15" name="Rechteck 14">
            <a:extLst>
              <a:ext uri="{FF2B5EF4-FFF2-40B4-BE49-F238E27FC236}">
                <a16:creationId xmlns:a16="http://schemas.microsoft.com/office/drawing/2014/main" id="{28035DE4-2D46-E54D-AC0B-F87320DEBDD3}"/>
              </a:ext>
            </a:extLst>
          </p:cNvPr>
          <p:cNvSpPr/>
          <p:nvPr/>
        </p:nvSpPr>
        <p:spPr>
          <a:xfrm>
            <a:off x="3958574" y="5558591"/>
            <a:ext cx="3392275" cy="276999"/>
          </a:xfrm>
          <a:prstGeom prst="rect">
            <a:avLst/>
          </a:prstGeom>
        </p:spPr>
        <p:txBody>
          <a:bodyPr wrap="none">
            <a:spAutoFit/>
          </a:bodyPr>
          <a:lstStyle/>
          <a:p>
            <a:r>
              <a:rPr lang="de-DE" sz="1200" dirty="0">
                <a:hlinkClick r:id="rId4"/>
              </a:rPr>
              <a:t>https://</a:t>
            </a:r>
            <a:r>
              <a:rPr lang="de-DE" sz="1200" dirty="0" err="1">
                <a:hlinkClick r:id="rId4"/>
              </a:rPr>
              <a:t>nutrition.univie.ac.at</a:t>
            </a:r>
            <a:r>
              <a:rPr lang="de-DE" sz="1200" dirty="0">
                <a:hlinkClick r:id="rId4"/>
              </a:rPr>
              <a:t>/</a:t>
            </a:r>
            <a:r>
              <a:rPr lang="de-DE" sz="1200" dirty="0" err="1">
                <a:hlinkClick r:id="rId4"/>
              </a:rPr>
              <a:t>studium</a:t>
            </a:r>
            <a:r>
              <a:rPr lang="de-DE" sz="1200" dirty="0">
                <a:hlinkClick r:id="rId4"/>
              </a:rPr>
              <a:t>/master-2019/</a:t>
            </a:r>
            <a:endParaRPr lang="de-DE" sz="1200" dirty="0"/>
          </a:p>
        </p:txBody>
      </p:sp>
      <p:sp>
        <p:nvSpPr>
          <p:cNvPr id="14" name="Foliennummernplatzhalter 13">
            <a:extLst>
              <a:ext uri="{FF2B5EF4-FFF2-40B4-BE49-F238E27FC236}">
                <a16:creationId xmlns:a16="http://schemas.microsoft.com/office/drawing/2014/main" id="{A2F69B20-E774-8A4F-B640-D0835EB9F542}"/>
              </a:ext>
            </a:extLst>
          </p:cNvPr>
          <p:cNvSpPr>
            <a:spLocks noGrp="1"/>
          </p:cNvSpPr>
          <p:nvPr>
            <p:ph type="sldNum" sz="quarter" idx="12"/>
          </p:nvPr>
        </p:nvSpPr>
        <p:spPr/>
        <p:txBody>
          <a:bodyPr/>
          <a:lstStyle/>
          <a:p>
            <a:r>
              <a:rPr lang="de-AT"/>
              <a:t>Seite </a:t>
            </a:r>
            <a:fld id="{05A5AE1F-4813-4D0A-B870-8FB3219A4125}" type="slidenum">
              <a:rPr lang="de-AT" smtClean="0"/>
              <a:pPr/>
              <a:t>11</a:t>
            </a:fld>
            <a:endParaRPr lang="de-AT" dirty="0"/>
          </a:p>
        </p:txBody>
      </p:sp>
    </p:spTree>
    <p:extLst>
      <p:ext uri="{BB962C8B-B14F-4D97-AF65-F5344CB8AC3E}">
        <p14:creationId xmlns:p14="http://schemas.microsoft.com/office/powerpoint/2010/main" val="3197466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rgbClr val="7030A0"/>
                </a:solidFill>
              </a:rPr>
              <a:t>Curriculum:</a:t>
            </a:r>
            <a:endParaRPr lang="de-AT" dirty="0">
              <a:solidFill>
                <a:srgbClr val="7030A0"/>
              </a:solidFill>
            </a:endParaRPr>
          </a:p>
        </p:txBody>
      </p:sp>
      <p:sp>
        <p:nvSpPr>
          <p:cNvPr id="3" name="Inhaltsplatzhalter 2"/>
          <p:cNvSpPr>
            <a:spLocks noGrp="1"/>
          </p:cNvSpPr>
          <p:nvPr>
            <p:ph idx="1"/>
          </p:nvPr>
        </p:nvSpPr>
        <p:spPr>
          <a:xfrm>
            <a:off x="356025" y="1794502"/>
            <a:ext cx="5017833" cy="4627898"/>
          </a:xfrm>
        </p:spPr>
        <p:txBody>
          <a:bodyPr/>
          <a:lstStyle/>
          <a:p>
            <a:pPr marL="0" indent="0">
              <a:spcBef>
                <a:spcPts val="1800"/>
              </a:spcBef>
              <a:buClr>
                <a:srgbClr val="006599"/>
              </a:buClr>
              <a:buSzPct val="100000"/>
              <a:buNone/>
            </a:pPr>
            <a:r>
              <a:rPr lang="de-AT" sz="2000" dirty="0">
                <a:solidFill>
                  <a:srgbClr val="000000"/>
                </a:solidFill>
              </a:rPr>
              <a:t>Das aktuelle Mastercurriculum ist auf der Homepage des Departments für Ernährungswissenschaften unter dem Link: </a:t>
            </a:r>
          </a:p>
          <a:p>
            <a:pPr marL="0" indent="0">
              <a:spcBef>
                <a:spcPts val="1800"/>
              </a:spcBef>
              <a:buClr>
                <a:srgbClr val="006599"/>
              </a:buClr>
              <a:buSzPct val="100000"/>
              <a:buNone/>
            </a:pPr>
            <a:r>
              <a:rPr lang="de-DE" sz="1200" dirty="0">
                <a:hlinkClick r:id="rId3"/>
              </a:rPr>
              <a:t>https://nutrition.univie.ac.at/studium/master-2019/</a:t>
            </a:r>
            <a:r>
              <a:rPr lang="de-DE" sz="1200" dirty="0"/>
              <a:t> </a:t>
            </a:r>
          </a:p>
          <a:p>
            <a:pPr marL="0" indent="0">
              <a:spcBef>
                <a:spcPts val="1800"/>
              </a:spcBef>
              <a:buClr>
                <a:srgbClr val="006599"/>
              </a:buClr>
              <a:buSzPct val="100000"/>
              <a:buNone/>
            </a:pPr>
            <a:r>
              <a:rPr lang="de-DE" sz="2000" dirty="0"/>
              <a:t>zu finden.</a:t>
            </a:r>
          </a:p>
          <a:p>
            <a:pPr>
              <a:spcBef>
                <a:spcPts val="400"/>
              </a:spcBef>
            </a:pPr>
            <a:endParaRPr lang="de-DE" sz="1800" dirty="0"/>
          </a:p>
          <a:p>
            <a:endParaRPr lang="de-AT" dirty="0"/>
          </a:p>
        </p:txBody>
      </p:sp>
      <p:pic>
        <p:nvPicPr>
          <p:cNvPr id="4" name="Grafik 3">
            <a:extLst>
              <a:ext uri="{FF2B5EF4-FFF2-40B4-BE49-F238E27FC236}">
                <a16:creationId xmlns:a16="http://schemas.microsoft.com/office/drawing/2014/main" id="{E00644B3-C4B7-6E44-A9C3-562513F7C7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6301" y="267285"/>
            <a:ext cx="6559674" cy="4839286"/>
          </a:xfrm>
          <a:prstGeom prst="rect">
            <a:avLst/>
          </a:prstGeom>
        </p:spPr>
      </p:pic>
      <p:sp>
        <p:nvSpPr>
          <p:cNvPr id="9" name="Foliennummernplatzhalter 8">
            <a:extLst>
              <a:ext uri="{FF2B5EF4-FFF2-40B4-BE49-F238E27FC236}">
                <a16:creationId xmlns:a16="http://schemas.microsoft.com/office/drawing/2014/main" id="{91590B74-CAD5-5C49-A95B-E9349FBF7D13}"/>
              </a:ext>
            </a:extLst>
          </p:cNvPr>
          <p:cNvSpPr>
            <a:spLocks noGrp="1"/>
          </p:cNvSpPr>
          <p:nvPr>
            <p:ph type="sldNum" sz="quarter" idx="12"/>
          </p:nvPr>
        </p:nvSpPr>
        <p:spPr/>
        <p:txBody>
          <a:bodyPr/>
          <a:lstStyle/>
          <a:p>
            <a:r>
              <a:rPr lang="de-AT"/>
              <a:t>Seite </a:t>
            </a:r>
            <a:fld id="{05A5AE1F-4813-4D0A-B870-8FB3219A4125}" type="slidenum">
              <a:rPr lang="de-AT" smtClean="0"/>
              <a:pPr/>
              <a:t>12</a:t>
            </a:fld>
            <a:endParaRPr lang="de-AT" dirty="0"/>
          </a:p>
        </p:txBody>
      </p:sp>
      <p:sp>
        <p:nvSpPr>
          <p:cNvPr id="5" name="Rechteck 4">
            <a:extLst>
              <a:ext uri="{FF2B5EF4-FFF2-40B4-BE49-F238E27FC236}">
                <a16:creationId xmlns:a16="http://schemas.microsoft.com/office/drawing/2014/main" id="{8CCEB79A-2EA4-456D-B8E2-D2BB5E12F678}"/>
              </a:ext>
            </a:extLst>
          </p:cNvPr>
          <p:cNvSpPr/>
          <p:nvPr/>
        </p:nvSpPr>
        <p:spPr>
          <a:xfrm>
            <a:off x="342170" y="6255756"/>
            <a:ext cx="11196324" cy="276999"/>
          </a:xfrm>
          <a:prstGeom prst="rect">
            <a:avLst/>
          </a:prstGeom>
        </p:spPr>
        <p:txBody>
          <a:bodyPr wrap="square">
            <a:spAutoFit/>
          </a:bodyPr>
          <a:lstStyle/>
          <a:p>
            <a:r>
              <a:rPr lang="de-AT" sz="1200" dirty="0">
                <a:solidFill>
                  <a:schemeClr val="accent1"/>
                </a:solidFill>
              </a:rPr>
              <a:t>https://nutrition.univie.ac.at/fileadmin/user_upload/i_ernaehrung/Download/Master/Curriculum/MA_Ernaehrungswissenschaften_Version_2019_Juli2021.pdf</a:t>
            </a:r>
          </a:p>
        </p:txBody>
      </p:sp>
    </p:spTree>
    <p:extLst>
      <p:ext uri="{BB962C8B-B14F-4D97-AF65-F5344CB8AC3E}">
        <p14:creationId xmlns:p14="http://schemas.microsoft.com/office/powerpoint/2010/main" val="707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735203"/>
            <a:ext cx="9717320" cy="820064"/>
          </a:xfrm>
        </p:spPr>
        <p:txBody>
          <a:bodyPr/>
          <a:lstStyle/>
          <a:p>
            <a:r>
              <a:rPr lang="de-DE" dirty="0">
                <a:solidFill>
                  <a:srgbClr val="7030A0"/>
                </a:solidFill>
              </a:rPr>
              <a:t>Das Mastercurriculum (Version 2019) besteht aus:</a:t>
            </a:r>
            <a:endParaRPr lang="de-AT" dirty="0">
              <a:solidFill>
                <a:srgbClr val="7030A0"/>
              </a:solidFill>
            </a:endParaRPr>
          </a:p>
        </p:txBody>
      </p:sp>
      <p:sp>
        <p:nvSpPr>
          <p:cNvPr id="3" name="Inhaltsplatzhalter 2"/>
          <p:cNvSpPr>
            <a:spLocks noGrp="1"/>
          </p:cNvSpPr>
          <p:nvPr>
            <p:ph idx="1"/>
          </p:nvPr>
        </p:nvSpPr>
        <p:spPr>
          <a:xfrm>
            <a:off x="407987" y="1674884"/>
            <a:ext cx="11376026" cy="4627898"/>
          </a:xfrm>
        </p:spPr>
        <p:txBody>
          <a:bodyPr/>
          <a:lstStyle/>
          <a:p>
            <a:pPr marL="1587" lvl="0"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400" b="1" dirty="0">
              <a:solidFill>
                <a:srgbClr val="000000"/>
              </a:solidFill>
              <a:ea typeface="Microsoft YaHei" panose="020B0503020204020204" pitchFamily="34" charset="-122"/>
            </a:endParaRP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den </a:t>
            </a:r>
            <a:r>
              <a:rPr lang="de-DE" altLang="de-DE" sz="2000" b="1" dirty="0">
                <a:solidFill>
                  <a:srgbClr val="7030A0"/>
                </a:solidFill>
                <a:ea typeface="Microsoft YaHei" panose="020B0503020204020204" pitchFamily="34" charset="-122"/>
              </a:rPr>
              <a:t>Pflichtmodulgruppen </a:t>
            </a:r>
            <a:r>
              <a:rPr lang="de-DE" altLang="de-DE" sz="2000" b="1" dirty="0">
                <a:ea typeface="Microsoft YaHei" panose="020B0503020204020204" pitchFamily="34" charset="-122"/>
              </a:rPr>
              <a:t>für alle Studierenden:</a:t>
            </a: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Modul G1: Vertiefende Humanernährung (12 ECTS)</a:t>
            </a: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Modul G2: Vertiefende Biostatistik (10 ECTS)</a:t>
            </a: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Modul G3: Nährstoffbedarf über den Lebenszyklus (10 ECTS)</a:t>
            </a:r>
            <a:endParaRPr lang="de-DE" altLang="de-DE" sz="2000" dirty="0">
              <a:ea typeface="Microsoft YaHei" panose="020B0503020204020204" pitchFamily="34" charset="-122"/>
            </a:endParaRPr>
          </a:p>
          <a:p>
            <a:pPr marL="1587"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dirty="0">
                <a:solidFill>
                  <a:srgbClr val="000000"/>
                </a:solidFill>
                <a:ea typeface="Microsoft YaHei" panose="020B0503020204020204" pitchFamily="34" charset="-122"/>
              </a:rPr>
              <a:t>der </a:t>
            </a:r>
            <a:r>
              <a:rPr lang="de-DE" altLang="de-DE" sz="2000" b="1" dirty="0">
                <a:solidFill>
                  <a:srgbClr val="7030A0"/>
                </a:solidFill>
                <a:ea typeface="Microsoft YaHei" panose="020B0503020204020204" pitchFamily="34" charset="-122"/>
              </a:rPr>
              <a:t>Alternativen Pflichtmodulgruppe </a:t>
            </a:r>
            <a:r>
              <a:rPr lang="de-DE" altLang="de-DE" sz="2000" dirty="0">
                <a:solidFill>
                  <a:srgbClr val="000000"/>
                </a:solidFill>
                <a:ea typeface="Microsoft YaHei" panose="020B0503020204020204" pitchFamily="34" charset="-122"/>
              </a:rPr>
              <a:t>– abhängig von der Spezialisierung – bestehend aus:</a:t>
            </a: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dirty="0">
              <a:solidFill>
                <a:srgbClr val="000000"/>
              </a:solidFill>
              <a:ea typeface="Microsoft YaHei" panose="020B0503020204020204" pitchFamily="34" charset="-122"/>
            </a:endParaRP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2 Pflichtmodulen und einem weiteren Modul nach Wahl</a:t>
            </a:r>
          </a:p>
          <a:p>
            <a:pPr marL="700087" lvl="2"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1800" b="1" dirty="0">
                <a:solidFill>
                  <a:srgbClr val="000000"/>
                </a:solidFill>
                <a:ea typeface="Microsoft YaHei" panose="020B0503020204020204" pitchFamily="34" charset="-122"/>
              </a:rPr>
              <a:t>Modul MN1 + Modul MN2 + Modul MN-AP1 oder Modul MNAP2 bei der Spezialisierung </a:t>
            </a:r>
            <a:r>
              <a:rPr lang="de-DE" altLang="de-DE" sz="1800" b="1" dirty="0">
                <a:solidFill>
                  <a:srgbClr val="7030A0"/>
                </a:solidFill>
                <a:ea typeface="Microsoft YaHei" panose="020B0503020204020204" pitchFamily="34" charset="-122"/>
              </a:rPr>
              <a:t>Molekulare Ernährung</a:t>
            </a:r>
          </a:p>
          <a:p>
            <a:pPr marL="700087" lvl="2"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1800" b="1" dirty="0">
                <a:solidFill>
                  <a:srgbClr val="000000"/>
                </a:solidFill>
                <a:ea typeface="Microsoft YaHei" panose="020B0503020204020204" pitchFamily="34" charset="-122"/>
              </a:rPr>
              <a:t>Modul FQ1 + Modul FQ2 + Modul FQ-AP1 oder Modul FQ-AP2 bei der Spezialisierung </a:t>
            </a:r>
            <a:r>
              <a:rPr lang="de-DE" altLang="de-DE" sz="1800" b="1" dirty="0">
                <a:solidFill>
                  <a:srgbClr val="7030A0"/>
                </a:solidFill>
                <a:ea typeface="Microsoft YaHei" panose="020B0503020204020204" pitchFamily="34" charset="-122"/>
              </a:rPr>
              <a:t>Lebensmittelqualität und Lebensmittelsicherheit</a:t>
            </a:r>
          </a:p>
          <a:p>
            <a:pPr marL="700087" lvl="2"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1800" b="1" dirty="0">
                <a:ea typeface="Microsoft YaHei" panose="020B0503020204020204" pitchFamily="34" charset="-122"/>
              </a:rPr>
              <a:t>Modul PH1 + Modul PH2 + Modul PH-AP1 oder Modul PH-AP2 bei der Spezialisierung </a:t>
            </a:r>
            <a:r>
              <a:rPr lang="de-DE" altLang="de-DE" sz="1800" b="1" dirty="0">
                <a:solidFill>
                  <a:srgbClr val="7030A0"/>
                </a:solidFill>
                <a:ea typeface="Microsoft YaHei" panose="020B0503020204020204" pitchFamily="34" charset="-122"/>
              </a:rPr>
              <a:t>Public </a:t>
            </a:r>
            <a:r>
              <a:rPr lang="de-DE" altLang="de-DE" sz="1800" b="1" dirty="0" err="1">
                <a:solidFill>
                  <a:srgbClr val="7030A0"/>
                </a:solidFill>
                <a:ea typeface="Microsoft YaHei" panose="020B0503020204020204" pitchFamily="34" charset="-122"/>
              </a:rPr>
              <a:t>Health</a:t>
            </a:r>
            <a:r>
              <a:rPr lang="de-DE" altLang="de-DE" sz="1800" b="1" dirty="0">
                <a:solidFill>
                  <a:srgbClr val="7030A0"/>
                </a:solidFill>
                <a:ea typeface="Microsoft YaHei" panose="020B0503020204020204" pitchFamily="34" charset="-122"/>
              </a:rPr>
              <a:t> Nutrition</a:t>
            </a:r>
            <a:endParaRPr lang="de-DE" altLang="de-DE" sz="1800" dirty="0">
              <a:solidFill>
                <a:srgbClr val="7030A0"/>
              </a:solidFill>
              <a:ea typeface="Microsoft YaHei" panose="020B0503020204020204" pitchFamily="34" charset="-122"/>
            </a:endParaRP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dirty="0">
              <a:solidFill>
                <a:srgbClr val="000000"/>
              </a:solidFill>
              <a:ea typeface="Microsoft YaHei" panose="020B0503020204020204" pitchFamily="34" charset="-122"/>
            </a:endParaRPr>
          </a:p>
          <a:p>
            <a:pPr>
              <a:spcBef>
                <a:spcPts val="400"/>
              </a:spcBef>
            </a:pPr>
            <a:endParaRPr lang="de-DE" sz="1800" dirty="0"/>
          </a:p>
          <a:p>
            <a:endParaRPr lang="de-AT" dirty="0"/>
          </a:p>
        </p:txBody>
      </p:sp>
      <p:sp>
        <p:nvSpPr>
          <p:cNvPr id="8" name="Foliennummernplatzhalter 7">
            <a:extLst>
              <a:ext uri="{FF2B5EF4-FFF2-40B4-BE49-F238E27FC236}">
                <a16:creationId xmlns:a16="http://schemas.microsoft.com/office/drawing/2014/main" id="{F3E81BA6-68F5-D342-B4FA-44C3CDF29075}"/>
              </a:ext>
            </a:extLst>
          </p:cNvPr>
          <p:cNvSpPr>
            <a:spLocks noGrp="1"/>
          </p:cNvSpPr>
          <p:nvPr>
            <p:ph type="sldNum" sz="quarter" idx="12"/>
          </p:nvPr>
        </p:nvSpPr>
        <p:spPr/>
        <p:txBody>
          <a:bodyPr/>
          <a:lstStyle/>
          <a:p>
            <a:r>
              <a:rPr lang="de-AT"/>
              <a:t>Seite </a:t>
            </a:r>
            <a:fld id="{05A5AE1F-4813-4D0A-B870-8FB3219A4125}" type="slidenum">
              <a:rPr lang="de-AT" smtClean="0"/>
              <a:pPr/>
              <a:t>13</a:t>
            </a:fld>
            <a:endParaRPr lang="de-AT" dirty="0"/>
          </a:p>
        </p:txBody>
      </p:sp>
    </p:spTree>
    <p:extLst>
      <p:ext uri="{BB962C8B-B14F-4D97-AF65-F5344CB8AC3E}">
        <p14:creationId xmlns:p14="http://schemas.microsoft.com/office/powerpoint/2010/main" val="81610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735203"/>
            <a:ext cx="9717320" cy="820064"/>
          </a:xfrm>
        </p:spPr>
        <p:txBody>
          <a:bodyPr/>
          <a:lstStyle/>
          <a:p>
            <a:r>
              <a:rPr lang="de-DE" dirty="0">
                <a:solidFill>
                  <a:srgbClr val="7030A0"/>
                </a:solidFill>
              </a:rPr>
              <a:t>Das Mastercurriculum (Version 2019) besteht aus:</a:t>
            </a:r>
            <a:endParaRPr lang="de-AT" dirty="0">
              <a:solidFill>
                <a:srgbClr val="7030A0"/>
              </a:solidFill>
            </a:endParaRPr>
          </a:p>
        </p:txBody>
      </p:sp>
      <p:sp>
        <p:nvSpPr>
          <p:cNvPr id="3" name="Inhaltsplatzhalter 2"/>
          <p:cNvSpPr>
            <a:spLocks noGrp="1"/>
          </p:cNvSpPr>
          <p:nvPr>
            <p:ph idx="1"/>
          </p:nvPr>
        </p:nvSpPr>
        <p:spPr>
          <a:xfrm>
            <a:off x="407987" y="1674884"/>
            <a:ext cx="11376026" cy="4627898"/>
          </a:xfrm>
        </p:spPr>
        <p:txBody>
          <a:bodyPr/>
          <a:lstStyle/>
          <a:p>
            <a:pPr marL="1587" lvl="0"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400" b="1" dirty="0">
              <a:solidFill>
                <a:srgbClr val="000000"/>
              </a:solidFill>
              <a:ea typeface="Microsoft YaHei" panose="020B0503020204020204" pitchFamily="34" charset="-122"/>
            </a:endParaRP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dirty="0">
              <a:solidFill>
                <a:srgbClr val="000000"/>
              </a:solidFill>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dirty="0">
                <a:solidFill>
                  <a:srgbClr val="000000"/>
                </a:solidFill>
                <a:ea typeface="Microsoft YaHei" panose="020B0503020204020204" pitchFamily="34" charset="-122"/>
              </a:rPr>
              <a:t>der </a:t>
            </a:r>
            <a:r>
              <a:rPr lang="de-DE" altLang="de-DE" sz="2000" dirty="0">
                <a:solidFill>
                  <a:srgbClr val="7030A0"/>
                </a:solidFill>
                <a:ea typeface="Microsoft YaHei" panose="020B0503020204020204" pitchFamily="34" charset="-122"/>
              </a:rPr>
              <a:t>Pflichtmodulgruppe: Individuelle Spezialisierung </a:t>
            </a:r>
            <a:r>
              <a:rPr lang="de-DE" altLang="de-DE" sz="2000" dirty="0">
                <a:solidFill>
                  <a:srgbClr val="000000"/>
                </a:solidFill>
                <a:ea typeface="Microsoft YaHei" panose="020B0503020204020204" pitchFamily="34" charset="-122"/>
              </a:rPr>
              <a:t>(21 ECTS) bestehend aus</a:t>
            </a: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dirty="0">
                <a:solidFill>
                  <a:srgbClr val="000000"/>
                </a:solidFill>
                <a:ea typeface="Microsoft YaHei" panose="020B0503020204020204" pitchFamily="34" charset="-122"/>
              </a:rPr>
              <a:t>Modul W1 – Wahlfächer (15 ECTS)</a:t>
            </a: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dirty="0">
                <a:solidFill>
                  <a:srgbClr val="000000"/>
                </a:solidFill>
                <a:ea typeface="Microsoft YaHei" panose="020B0503020204020204" pitchFamily="34" charset="-122"/>
              </a:rPr>
              <a:t>Modul W2 – Praxis (6 ECTS)</a:t>
            </a: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dirty="0">
              <a:solidFill>
                <a:srgbClr val="000000"/>
              </a:solidFill>
              <a:ea typeface="Microsoft YaHei" panose="020B0503020204020204" pitchFamily="34" charset="-122"/>
            </a:endParaRPr>
          </a:p>
          <a:p>
            <a:pPr marL="1587" lvl="0"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dirty="0">
              <a:solidFill>
                <a:srgbClr val="000000"/>
              </a:solidFill>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7030A0"/>
                </a:solidFill>
                <a:ea typeface="Microsoft YaHei" panose="020B0503020204020204" pitchFamily="34" charset="-122"/>
              </a:rPr>
              <a:t>Masterarbeit </a:t>
            </a:r>
            <a:r>
              <a:rPr lang="de-DE" altLang="de-DE" sz="2000" dirty="0">
                <a:ea typeface="Microsoft YaHei" panose="020B0503020204020204" pitchFamily="34" charset="-122"/>
              </a:rPr>
              <a:t>(25 ECTS)</a:t>
            </a: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solidFill>
                <a:srgbClr val="000000"/>
              </a:solidFill>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solidFill>
                <a:srgbClr val="000000"/>
              </a:solidFill>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7030A0"/>
                </a:solidFill>
                <a:ea typeface="Microsoft YaHei" panose="020B0503020204020204" pitchFamily="34" charset="-122"/>
              </a:rPr>
              <a:t>Masterprüfung </a:t>
            </a:r>
            <a:r>
              <a:rPr lang="de-DE" altLang="de-DE" sz="2000" dirty="0">
                <a:ea typeface="Microsoft YaHei" panose="020B0503020204020204" pitchFamily="34" charset="-122"/>
              </a:rPr>
              <a:t>(2 ECTS)</a:t>
            </a:r>
          </a:p>
          <a:p>
            <a:pPr>
              <a:spcBef>
                <a:spcPts val="400"/>
              </a:spcBef>
            </a:pPr>
            <a:endParaRPr lang="de-DE" sz="1800" dirty="0"/>
          </a:p>
          <a:p>
            <a:pPr marL="0" indent="0">
              <a:spcBef>
                <a:spcPts val="400"/>
              </a:spcBef>
              <a:buNone/>
            </a:pPr>
            <a:endParaRPr lang="de-DE" sz="1800" dirty="0"/>
          </a:p>
          <a:p>
            <a:pPr marL="0" indent="0">
              <a:spcBef>
                <a:spcPts val="400"/>
              </a:spcBef>
              <a:buNone/>
            </a:pPr>
            <a:endParaRPr lang="de-DE" sz="800" dirty="0"/>
          </a:p>
          <a:p>
            <a:pPr marL="0" indent="0">
              <a:buNone/>
            </a:pPr>
            <a:r>
              <a:rPr lang="de-AT" sz="1800" b="1" u="sng" dirty="0">
                <a:solidFill>
                  <a:srgbClr val="7030A0"/>
                </a:solidFill>
              </a:rPr>
              <a:t>ACHTUNG</a:t>
            </a:r>
            <a:r>
              <a:rPr lang="de-AT" sz="1800" dirty="0">
                <a:solidFill>
                  <a:srgbClr val="7030A0"/>
                </a:solidFill>
              </a:rPr>
              <a:t>: Für Prüfungen und prüfungsimmanente Lehrveranstaltungen (UE, SE usw.) außerhalb der Module G1-G3 muss zuerst die Spezialisierung (definitiv) in u-</a:t>
            </a:r>
            <a:r>
              <a:rPr lang="de-AT" sz="1800" dirty="0" err="1">
                <a:solidFill>
                  <a:srgbClr val="7030A0"/>
                </a:solidFill>
              </a:rPr>
              <a:t>space</a:t>
            </a:r>
            <a:r>
              <a:rPr lang="de-AT" sz="1800" dirty="0">
                <a:solidFill>
                  <a:srgbClr val="7030A0"/>
                </a:solidFill>
              </a:rPr>
              <a:t> festgelegt werden, damit eine Anmeldung möglich ist. Nur die Leistungen der Grundmodule G1 bis G3 können ohne Auswahl und Eintragung der  Spezialisierung absolviert werden.</a:t>
            </a:r>
          </a:p>
        </p:txBody>
      </p:sp>
      <p:sp>
        <p:nvSpPr>
          <p:cNvPr id="8" name="Foliennummernplatzhalter 7">
            <a:extLst>
              <a:ext uri="{FF2B5EF4-FFF2-40B4-BE49-F238E27FC236}">
                <a16:creationId xmlns:a16="http://schemas.microsoft.com/office/drawing/2014/main" id="{7A3671EE-D91F-6648-A326-2AB0C6C7B2A5}"/>
              </a:ext>
            </a:extLst>
          </p:cNvPr>
          <p:cNvSpPr>
            <a:spLocks noGrp="1"/>
          </p:cNvSpPr>
          <p:nvPr>
            <p:ph type="sldNum" sz="quarter" idx="12"/>
          </p:nvPr>
        </p:nvSpPr>
        <p:spPr/>
        <p:txBody>
          <a:bodyPr/>
          <a:lstStyle/>
          <a:p>
            <a:r>
              <a:rPr lang="de-AT"/>
              <a:t>Seite </a:t>
            </a:r>
            <a:fld id="{05A5AE1F-4813-4D0A-B870-8FB3219A4125}" type="slidenum">
              <a:rPr lang="de-AT" smtClean="0"/>
              <a:pPr/>
              <a:t>14</a:t>
            </a:fld>
            <a:endParaRPr lang="de-AT" dirty="0"/>
          </a:p>
        </p:txBody>
      </p:sp>
      <p:grpSp>
        <p:nvGrpSpPr>
          <p:cNvPr id="5" name="Group 4">
            <a:extLst>
              <a:ext uri="{FF2B5EF4-FFF2-40B4-BE49-F238E27FC236}">
                <a16:creationId xmlns:a16="http://schemas.microsoft.com/office/drawing/2014/main" id="{A3D800F1-D514-48A4-A426-4F0B0ED9E0FD}"/>
              </a:ext>
            </a:extLst>
          </p:cNvPr>
          <p:cNvGrpSpPr/>
          <p:nvPr/>
        </p:nvGrpSpPr>
        <p:grpSpPr>
          <a:xfrm>
            <a:off x="5863535" y="2484607"/>
            <a:ext cx="6096000" cy="2585323"/>
            <a:chOff x="4826000" y="2524036"/>
            <a:chExt cx="6096000" cy="2585323"/>
          </a:xfrm>
        </p:grpSpPr>
        <p:sp>
          <p:nvSpPr>
            <p:cNvPr id="4" name="Rectangle 3">
              <a:extLst>
                <a:ext uri="{FF2B5EF4-FFF2-40B4-BE49-F238E27FC236}">
                  <a16:creationId xmlns:a16="http://schemas.microsoft.com/office/drawing/2014/main" id="{F8FBE979-D9B8-4423-89D1-AA83E7B5945A}"/>
                </a:ext>
              </a:extLst>
            </p:cNvPr>
            <p:cNvSpPr/>
            <p:nvPr/>
          </p:nvSpPr>
          <p:spPr>
            <a:xfrm>
              <a:off x="4826000" y="2524036"/>
              <a:ext cx="6096000" cy="2585323"/>
            </a:xfrm>
            <a:prstGeom prst="rect">
              <a:avLst/>
            </a:prstGeom>
            <a:ln w="28575">
              <a:solidFill>
                <a:srgbClr val="7030A0"/>
              </a:solidFill>
            </a:ln>
          </p:spPr>
          <p:txBody>
            <a:bodyPr>
              <a:spAutoFit/>
            </a:bodyPr>
            <a:lstStyle/>
            <a:p>
              <a:r>
                <a:rPr lang="de-DE" dirty="0"/>
                <a:t>Laut Curriculum sind 6 ECTS Punkte Pflichtpraktika erforderlich</a:t>
              </a:r>
            </a:p>
            <a:p>
              <a:r>
                <a:rPr lang="de-DE" dirty="0"/>
                <a:t> </a:t>
              </a:r>
            </a:p>
            <a:p>
              <a:endParaRPr lang="de-DE" dirty="0"/>
            </a:p>
            <a:p>
              <a:endParaRPr lang="de-DE" dirty="0"/>
            </a:p>
            <a:p>
              <a:endParaRPr lang="de-DE" dirty="0"/>
            </a:p>
            <a:p>
              <a:endParaRPr lang="de-DE" dirty="0"/>
            </a:p>
            <a:p>
              <a:endParaRPr lang="de-DE" dirty="0"/>
            </a:p>
            <a:p>
              <a:r>
                <a:rPr lang="de-DE" dirty="0"/>
                <a:t>Ein ECTS-Punkt steht für 25 Echtstunden á 60 Minuten an tatsächlichem Arbeitsaufwand seitens des/der Studierenden.</a:t>
              </a:r>
            </a:p>
          </p:txBody>
        </p:sp>
        <p:pic>
          <p:nvPicPr>
            <p:cNvPr id="1026" name="Picture 1" descr="image001">
              <a:extLst>
                <a:ext uri="{FF2B5EF4-FFF2-40B4-BE49-F238E27FC236}">
                  <a16:creationId xmlns:a16="http://schemas.microsoft.com/office/drawing/2014/main" id="{E69C19E5-9C9C-4A90-8930-FC2BA90858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4263" y="2963863"/>
              <a:ext cx="4733925" cy="14192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0418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rgbClr val="7030A0"/>
                </a:solidFill>
              </a:rPr>
              <a:t>Modul W1:  Wahlfächer (15 ECTS)</a:t>
            </a:r>
            <a:endParaRPr lang="de-AT" dirty="0">
              <a:solidFill>
                <a:srgbClr val="7030A0"/>
              </a:solidFill>
            </a:endParaRPr>
          </a:p>
        </p:txBody>
      </p:sp>
      <p:sp>
        <p:nvSpPr>
          <p:cNvPr id="3" name="Inhaltsplatzhalter 2"/>
          <p:cNvSpPr>
            <a:spLocks noGrp="1"/>
          </p:cNvSpPr>
          <p:nvPr>
            <p:ph idx="1"/>
          </p:nvPr>
        </p:nvSpPr>
        <p:spPr>
          <a:xfrm>
            <a:off x="407987" y="1818739"/>
            <a:ext cx="11376026" cy="4627898"/>
          </a:xfrm>
        </p:spPr>
        <p:txBody>
          <a:bodyPr/>
          <a:lstStyle/>
          <a:p>
            <a:pPr marL="0" indent="0">
              <a:buNone/>
            </a:pPr>
            <a:r>
              <a:rPr lang="de-DE" sz="2400" dirty="0">
                <a:cs typeface="Arial" panose="020B0604020202020204" pitchFamily="34" charset="0"/>
              </a:rPr>
              <a:t>Für die individuelle Spezialisierung können Sie wählen aus</a:t>
            </a:r>
          </a:p>
          <a:p>
            <a:pPr marL="0" indent="0">
              <a:buNone/>
            </a:pPr>
            <a:endParaRPr lang="de-DE" sz="800" dirty="0">
              <a:cs typeface="Arial" panose="020B0604020202020204" pitchFamily="34" charset="0"/>
            </a:endParaRPr>
          </a:p>
          <a:p>
            <a:r>
              <a:rPr lang="de-DE" sz="2400" b="1" dirty="0">
                <a:solidFill>
                  <a:srgbClr val="7030A0"/>
                </a:solidFill>
                <a:cs typeface="Arial" panose="020B0604020202020204" pitchFamily="34" charset="0"/>
              </a:rPr>
              <a:t>Lehrveranstaltungen</a:t>
            </a:r>
            <a:r>
              <a:rPr lang="de-DE" sz="2400" dirty="0">
                <a:cs typeface="Arial" panose="020B0604020202020204" pitchFamily="34" charset="0"/>
              </a:rPr>
              <a:t>, die </a:t>
            </a:r>
            <a:r>
              <a:rPr lang="de-DE" sz="2400" b="1" dirty="0">
                <a:solidFill>
                  <a:srgbClr val="7030A0"/>
                </a:solidFill>
                <a:cs typeface="Arial" panose="020B0604020202020204" pitchFamily="34" charset="0"/>
              </a:rPr>
              <a:t>für das entsprechende Modul </a:t>
            </a:r>
            <a:r>
              <a:rPr lang="de-DE" sz="2400" dirty="0">
                <a:cs typeface="Arial" panose="020B0604020202020204" pitchFamily="34" charset="0"/>
              </a:rPr>
              <a:t>von der Studienprogrammleitung im Vorlesungsverzeichnis der Universität Wien </a:t>
            </a:r>
            <a:r>
              <a:rPr lang="de-DE" sz="2400" b="1" dirty="0">
                <a:solidFill>
                  <a:srgbClr val="7030A0"/>
                </a:solidFill>
                <a:cs typeface="Arial" panose="020B0604020202020204" pitchFamily="34" charset="0"/>
              </a:rPr>
              <a:t>ausgewiesen</a:t>
            </a:r>
            <a:r>
              <a:rPr lang="de-DE" sz="2400" dirty="0">
                <a:cs typeface="Arial" panose="020B0604020202020204" pitchFamily="34" charset="0"/>
              </a:rPr>
              <a:t> werden,</a:t>
            </a:r>
          </a:p>
          <a:p>
            <a:endParaRPr lang="de-AT" sz="800" dirty="0">
              <a:cs typeface="Arial" panose="020B0604020202020204" pitchFamily="34" charset="0"/>
            </a:endParaRPr>
          </a:p>
          <a:p>
            <a:r>
              <a:rPr lang="de-DE" sz="2400" b="1" dirty="0">
                <a:solidFill>
                  <a:srgbClr val="7030A0"/>
                </a:solidFill>
                <a:cs typeface="Arial" panose="020B0604020202020204" pitchFamily="34" charset="0"/>
              </a:rPr>
              <a:t>Lehrveranstaltungen/Module </a:t>
            </a:r>
            <a:r>
              <a:rPr lang="de-DE" sz="2400" dirty="0">
                <a:cs typeface="Arial" panose="020B0604020202020204" pitchFamily="34" charset="0"/>
              </a:rPr>
              <a:t>aus </a:t>
            </a:r>
            <a:r>
              <a:rPr lang="de-DE" sz="2400" b="1" dirty="0">
                <a:solidFill>
                  <a:srgbClr val="7030A0"/>
                </a:solidFill>
                <a:cs typeface="Arial" panose="020B0604020202020204" pitchFamily="34" charset="0"/>
              </a:rPr>
              <a:t>alternativen Pflichtmodulgruppen</a:t>
            </a:r>
            <a:r>
              <a:rPr lang="de-DE" sz="2400" dirty="0">
                <a:cs typeface="Arial" panose="020B0604020202020204" pitchFamily="34" charset="0"/>
              </a:rPr>
              <a:t> (aus dem Masterstudium Ernährungswissenschaften),</a:t>
            </a:r>
          </a:p>
          <a:p>
            <a:endParaRPr lang="de-AT" sz="800" dirty="0">
              <a:cs typeface="Arial" panose="020B0604020202020204" pitchFamily="34" charset="0"/>
            </a:endParaRPr>
          </a:p>
          <a:p>
            <a:r>
              <a:rPr lang="de-DE" sz="2400" b="1" dirty="0">
                <a:solidFill>
                  <a:srgbClr val="7030A0"/>
                </a:solidFill>
                <a:cs typeface="Arial" panose="020B0604020202020204" pitchFamily="34" charset="0"/>
              </a:rPr>
              <a:t>Lehrveranstaltungen</a:t>
            </a:r>
            <a:r>
              <a:rPr lang="de-DE" sz="2400" dirty="0">
                <a:cs typeface="Arial" panose="020B0604020202020204" pitchFamily="34" charset="0"/>
              </a:rPr>
              <a:t> aus </a:t>
            </a:r>
            <a:r>
              <a:rPr lang="de-DE" sz="2400" b="1" dirty="0">
                <a:solidFill>
                  <a:srgbClr val="7030A0"/>
                </a:solidFill>
                <a:cs typeface="Arial" panose="020B0604020202020204" pitchFamily="34" charset="0"/>
              </a:rPr>
              <a:t>geeigneten Modulen anderer Masterstudien </a:t>
            </a:r>
            <a:r>
              <a:rPr lang="de-DE" sz="2400" dirty="0">
                <a:cs typeface="Arial" panose="020B0604020202020204" pitchFamily="34" charset="0"/>
              </a:rPr>
              <a:t>an der Universität Wien,</a:t>
            </a:r>
          </a:p>
          <a:p>
            <a:endParaRPr lang="de-AT" sz="800" dirty="0">
              <a:cs typeface="Arial" panose="020B0604020202020204" pitchFamily="34" charset="0"/>
            </a:endParaRPr>
          </a:p>
          <a:p>
            <a:r>
              <a:rPr lang="de-DE" sz="2400" b="1" dirty="0">
                <a:solidFill>
                  <a:srgbClr val="7030A0"/>
                </a:solidFill>
                <a:cs typeface="Arial" panose="020B0604020202020204" pitchFamily="34" charset="0"/>
              </a:rPr>
              <a:t>Lehrveranstaltungen</a:t>
            </a:r>
            <a:r>
              <a:rPr lang="de-DE" sz="2400" dirty="0">
                <a:cs typeface="Arial" panose="020B0604020202020204" pitchFamily="34" charset="0"/>
              </a:rPr>
              <a:t> aus </a:t>
            </a:r>
            <a:r>
              <a:rPr lang="de-DE" sz="2400" b="1" dirty="0">
                <a:solidFill>
                  <a:srgbClr val="7030A0"/>
                </a:solidFill>
                <a:cs typeface="Arial" panose="020B0604020202020204" pitchFamily="34" charset="0"/>
              </a:rPr>
              <a:t>geeigneten Modulen von Masterstudien anderer Universitäten</a:t>
            </a:r>
            <a:endParaRPr lang="de-DE" sz="2400" b="1" u="sng" dirty="0">
              <a:solidFill>
                <a:srgbClr val="7030A0"/>
              </a:solidFill>
              <a:ea typeface="Microsoft YaHei" panose="020B0503020204020204" pitchFamily="34" charset="-122"/>
              <a:cs typeface="Arial" panose="020B0604020202020204" pitchFamily="34" charset="0"/>
            </a:endParaRPr>
          </a:p>
          <a:p>
            <a:pPr>
              <a:spcBef>
                <a:spcPts val="400"/>
              </a:spcBef>
            </a:pPr>
            <a:endParaRPr lang="de-DE" sz="1800" dirty="0"/>
          </a:p>
          <a:p>
            <a:pPr>
              <a:spcBef>
                <a:spcPts val="400"/>
              </a:spcBef>
            </a:pPr>
            <a:endParaRPr lang="de-DE" sz="1800" dirty="0"/>
          </a:p>
          <a:p>
            <a:endParaRPr lang="de-AT" dirty="0"/>
          </a:p>
        </p:txBody>
      </p:sp>
      <p:sp>
        <p:nvSpPr>
          <p:cNvPr id="8" name="Foliennummernplatzhalter 7">
            <a:extLst>
              <a:ext uri="{FF2B5EF4-FFF2-40B4-BE49-F238E27FC236}">
                <a16:creationId xmlns:a16="http://schemas.microsoft.com/office/drawing/2014/main" id="{DCC3BBD8-2171-CF43-9A65-ABE3A513F78B}"/>
              </a:ext>
            </a:extLst>
          </p:cNvPr>
          <p:cNvSpPr>
            <a:spLocks noGrp="1"/>
          </p:cNvSpPr>
          <p:nvPr>
            <p:ph type="sldNum" sz="quarter" idx="12"/>
          </p:nvPr>
        </p:nvSpPr>
        <p:spPr/>
        <p:txBody>
          <a:bodyPr/>
          <a:lstStyle/>
          <a:p>
            <a:r>
              <a:rPr lang="de-AT"/>
              <a:t>Seite </a:t>
            </a:r>
            <a:fld id="{05A5AE1F-4813-4D0A-B870-8FB3219A4125}" type="slidenum">
              <a:rPr lang="de-AT" smtClean="0"/>
              <a:pPr/>
              <a:t>15</a:t>
            </a:fld>
            <a:endParaRPr lang="de-AT" dirty="0"/>
          </a:p>
        </p:txBody>
      </p:sp>
    </p:spTree>
    <p:extLst>
      <p:ext uri="{BB962C8B-B14F-4D97-AF65-F5344CB8AC3E}">
        <p14:creationId xmlns:p14="http://schemas.microsoft.com/office/powerpoint/2010/main" val="2186093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rgbClr val="7030A0"/>
                </a:solidFill>
              </a:rPr>
              <a:t>Modul W1:  Wahlfächer (15 ECTS)</a:t>
            </a:r>
            <a:endParaRPr lang="de-AT" dirty="0">
              <a:solidFill>
                <a:srgbClr val="7030A0"/>
              </a:solidFill>
            </a:endParaRPr>
          </a:p>
        </p:txBody>
      </p:sp>
      <p:sp>
        <p:nvSpPr>
          <p:cNvPr id="3" name="Inhaltsplatzhalter 2"/>
          <p:cNvSpPr>
            <a:spLocks noGrp="1"/>
          </p:cNvSpPr>
          <p:nvPr>
            <p:ph idx="1"/>
          </p:nvPr>
        </p:nvSpPr>
        <p:spPr>
          <a:xfrm>
            <a:off x="407987" y="1728311"/>
            <a:ext cx="11376026" cy="2053350"/>
          </a:xfrm>
        </p:spPr>
        <p:txBody>
          <a:bodyPr/>
          <a:lstStyle/>
          <a:p>
            <a:pPr marL="0" indent="0">
              <a:buNone/>
            </a:pPr>
            <a:r>
              <a:rPr lang="de-DE" sz="2400" dirty="0">
                <a:cs typeface="Arial" panose="020B0604020202020204" pitchFamily="34" charset="0"/>
              </a:rPr>
              <a:t>Außerdem stehen zur Wahl:</a:t>
            </a:r>
            <a:endParaRPr lang="de-DE" sz="800" dirty="0">
              <a:cs typeface="Arial" panose="020B0604020202020204" pitchFamily="34" charset="0"/>
            </a:endParaRPr>
          </a:p>
          <a:p>
            <a:r>
              <a:rPr lang="de-DE" sz="2400" b="1" dirty="0">
                <a:solidFill>
                  <a:srgbClr val="7030A0"/>
                </a:solidFill>
                <a:cs typeface="Arial" panose="020B0604020202020204" pitchFamily="34" charset="0"/>
              </a:rPr>
              <a:t>Sonstige Lehrveranstaltungen </a:t>
            </a:r>
            <a:r>
              <a:rPr lang="de-DE" sz="2400" dirty="0">
                <a:cs typeface="Arial" panose="020B0604020202020204" pitchFamily="34" charset="0"/>
              </a:rPr>
              <a:t>der Universität Wien bzw. anderer Universitäten zur Vermittlung </a:t>
            </a:r>
            <a:r>
              <a:rPr lang="de-DE" sz="2400" b="1" dirty="0">
                <a:solidFill>
                  <a:srgbClr val="7030A0"/>
                </a:solidFill>
                <a:cs typeface="Arial" panose="020B0604020202020204" pitchFamily="34" charset="0"/>
              </a:rPr>
              <a:t>wichtiger berufsrelevanter Kompetenzen</a:t>
            </a:r>
            <a:r>
              <a:rPr lang="de-DE" sz="2400" dirty="0">
                <a:cs typeface="Arial" panose="020B0604020202020204" pitchFamily="34" charset="0"/>
              </a:rPr>
              <a:t>,</a:t>
            </a:r>
            <a:endParaRPr lang="de-AT" sz="800" dirty="0">
              <a:cs typeface="Arial" panose="020B0604020202020204" pitchFamily="34" charset="0"/>
            </a:endParaRPr>
          </a:p>
          <a:p>
            <a:r>
              <a:rPr lang="de-DE" sz="2400" b="1" dirty="0">
                <a:solidFill>
                  <a:srgbClr val="7030A0"/>
                </a:solidFill>
                <a:cs typeface="Arial" panose="020B0604020202020204" pitchFamily="34" charset="0"/>
              </a:rPr>
              <a:t>Kongresse, Symposien, Meetings, Workshops </a:t>
            </a:r>
            <a:r>
              <a:rPr lang="de-DE" sz="2400" dirty="0">
                <a:cs typeface="Arial" panose="020B0604020202020204" pitchFamily="34" charset="0"/>
              </a:rPr>
              <a:t>oder </a:t>
            </a:r>
            <a:r>
              <a:rPr lang="de-DE" sz="2400" b="1" dirty="0">
                <a:solidFill>
                  <a:srgbClr val="7030A0"/>
                </a:solidFill>
                <a:cs typeface="Arial" panose="020B0604020202020204" pitchFamily="34" charset="0"/>
              </a:rPr>
              <a:t>fachspezifische Kolloquien </a:t>
            </a:r>
            <a:r>
              <a:rPr lang="de-DE" sz="2400" dirty="0">
                <a:cs typeface="Arial" panose="020B0604020202020204" pitchFamily="34" charset="0"/>
              </a:rPr>
              <a:t>im </a:t>
            </a:r>
            <a:r>
              <a:rPr lang="de-DE" sz="2400" b="1" dirty="0">
                <a:cs typeface="Arial" panose="020B0604020202020204" pitchFamily="34" charset="0"/>
              </a:rPr>
              <a:t>Ausmaß von bis zu 5 ECTS</a:t>
            </a:r>
            <a:endParaRPr lang="de-DE" sz="1800" dirty="0"/>
          </a:p>
          <a:p>
            <a:pPr>
              <a:spcBef>
                <a:spcPts val="400"/>
              </a:spcBef>
            </a:pPr>
            <a:endParaRPr lang="de-DE" sz="1800" dirty="0"/>
          </a:p>
          <a:p>
            <a:endParaRPr lang="de-AT" dirty="0"/>
          </a:p>
        </p:txBody>
      </p:sp>
      <p:sp>
        <p:nvSpPr>
          <p:cNvPr id="7" name="Textfeld 6">
            <a:extLst>
              <a:ext uri="{FF2B5EF4-FFF2-40B4-BE49-F238E27FC236}">
                <a16:creationId xmlns:a16="http://schemas.microsoft.com/office/drawing/2014/main" id="{5E5447C4-6CF1-9146-BC73-973CD908F966}"/>
              </a:ext>
            </a:extLst>
          </p:cNvPr>
          <p:cNvSpPr txBox="1"/>
          <p:nvPr/>
        </p:nvSpPr>
        <p:spPr>
          <a:xfrm>
            <a:off x="491067" y="3879755"/>
            <a:ext cx="11209866" cy="2308324"/>
          </a:xfrm>
          <a:prstGeom prst="rect">
            <a:avLst/>
          </a:prstGeom>
          <a:noFill/>
          <a:ln w="57150">
            <a:noFill/>
          </a:ln>
        </p:spPr>
        <p:txBody>
          <a:bodyPr wrap="square" rtlCol="0">
            <a:spAutoFit/>
          </a:bodyPr>
          <a:lstStyle/>
          <a:p>
            <a:pPr marL="0" marR="0" lvl="0" indent="0" defTabSz="449263"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rPr>
              <a:t>Werden von den Studierenden (Lehr-)Veranstaltungen, Kongresse </a:t>
            </a:r>
            <a:r>
              <a:rPr kumimoji="0" lang="de-DE" sz="2400" b="0" i="0" u="none" strike="noStrike" kern="1200" cap="none" spc="0" normalizeH="0" baseline="0" noProof="0" dirty="0" err="1">
                <a:ln>
                  <a:noFill/>
                </a:ln>
                <a:solidFill>
                  <a:prstClr val="black"/>
                </a:solidFill>
                <a:effectLst/>
                <a:uLnTx/>
                <a:uFillTx/>
                <a:ea typeface="Microsoft YaHei" panose="020B0503020204020204" pitchFamily="34" charset="-122"/>
                <a:cs typeface="Arial" panose="020B0604020202020204" pitchFamily="34" charset="0"/>
              </a:rPr>
              <a:t>u.s.w</a:t>
            </a:r>
            <a:r>
              <a:rPr kumimoji="0" lang="de-DE" sz="2400" b="0"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rPr>
              <a:t>. aus diesem Bereich gewählt, so ist die Wahl </a:t>
            </a:r>
            <a:r>
              <a:rPr kumimoji="0" lang="de-DE" sz="2400" b="1"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rPr>
              <a:t>im Voraus </a:t>
            </a:r>
            <a:r>
              <a:rPr kumimoji="0" lang="de-DE" sz="2400" b="0"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rPr>
              <a:t>von der </a:t>
            </a:r>
            <a:r>
              <a:rPr kumimoji="0" lang="de-DE" sz="2400" b="1"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rPr>
              <a:t>Studienprogrammleitung genehmigen zu lassen</a:t>
            </a:r>
            <a:r>
              <a:rPr kumimoji="0" lang="de-DE" sz="2400" b="0"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rPr>
              <a:t>!</a:t>
            </a:r>
          </a:p>
          <a:p>
            <a:pPr marL="0" marR="0" lvl="0" indent="0" defTabSz="449263" rtl="0" eaLnBrk="0" fontAlgn="base" latinLnBrk="0" hangingPunct="0">
              <a:lnSpc>
                <a:spcPct val="100000"/>
              </a:lnSpc>
              <a:spcBef>
                <a:spcPct val="0"/>
              </a:spcBef>
              <a:spcAft>
                <a:spcPct val="0"/>
              </a:spcAft>
              <a:buClrTx/>
              <a:buSzTx/>
              <a:buFontTx/>
              <a:buNone/>
              <a:tabLst/>
              <a:defRPr/>
            </a:pPr>
            <a:r>
              <a:rPr lang="de-DE" sz="2400" dirty="0">
                <a:solidFill>
                  <a:prstClr val="black"/>
                </a:solidFill>
                <a:ea typeface="Microsoft YaHei" panose="020B0503020204020204" pitchFamily="34" charset="-122"/>
                <a:cs typeface="Arial" panose="020B0604020202020204" pitchFamily="34" charset="0"/>
              </a:rPr>
              <a:t>Die Dauer der absolvierten Veranstaltungen muss (ggf. durch Beilegen eines Programmfolders od. durch Angabe der genauen Zeiten in der Teilnahmebestätigung) ersichtlich sein.</a:t>
            </a:r>
            <a:endParaRPr kumimoji="0" lang="de-DE" sz="2400" b="0" i="0" u="none" strike="noStrike" kern="1200" cap="none" spc="0" normalizeH="0" baseline="0" noProof="0" dirty="0">
              <a:ln>
                <a:noFill/>
              </a:ln>
              <a:solidFill>
                <a:prstClr val="black"/>
              </a:solidFill>
              <a:effectLst/>
              <a:uLnTx/>
              <a:uFillTx/>
              <a:ea typeface="Microsoft YaHei" panose="020B0503020204020204" pitchFamily="34" charset="-122"/>
              <a:cs typeface="+mn-cs"/>
            </a:endParaRPr>
          </a:p>
        </p:txBody>
      </p:sp>
      <p:sp>
        <p:nvSpPr>
          <p:cNvPr id="8" name="Rechteck 7">
            <a:extLst>
              <a:ext uri="{FF2B5EF4-FFF2-40B4-BE49-F238E27FC236}">
                <a16:creationId xmlns:a16="http://schemas.microsoft.com/office/drawing/2014/main" id="{F13F78C8-9B6A-324F-AF5D-DE779D1D61DB}"/>
              </a:ext>
            </a:extLst>
          </p:cNvPr>
          <p:cNvSpPr/>
          <p:nvPr/>
        </p:nvSpPr>
        <p:spPr bwMode="auto">
          <a:xfrm>
            <a:off x="407987" y="3879755"/>
            <a:ext cx="11376026" cy="2308324"/>
          </a:xfrm>
          <a:prstGeom prst="rect">
            <a:avLst/>
          </a:prstGeom>
          <a:noFill/>
          <a:ln w="571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de-AT" sz="1800" b="0" i="0" u="none" strike="noStrike" kern="1200" cap="none" spc="0" normalizeH="0" baseline="0" noProof="0">
              <a:ln>
                <a:noFill/>
              </a:ln>
              <a:solidFill>
                <a:prstClr val="white"/>
              </a:solidFill>
              <a:effectLst/>
              <a:uLnTx/>
              <a:uFillTx/>
              <a:latin typeface="Arial" charset="0"/>
              <a:ea typeface="Microsoft YaHei" panose="020B0503020204020204" pitchFamily="34" charset="-122"/>
              <a:cs typeface="Arial" charset="0"/>
            </a:endParaRPr>
          </a:p>
        </p:txBody>
      </p:sp>
      <p:sp>
        <p:nvSpPr>
          <p:cNvPr id="10" name="Foliennummernplatzhalter 9">
            <a:extLst>
              <a:ext uri="{FF2B5EF4-FFF2-40B4-BE49-F238E27FC236}">
                <a16:creationId xmlns:a16="http://schemas.microsoft.com/office/drawing/2014/main" id="{ED5675CA-8FD0-EB40-84BD-1E090BA5B252}"/>
              </a:ext>
            </a:extLst>
          </p:cNvPr>
          <p:cNvSpPr>
            <a:spLocks noGrp="1"/>
          </p:cNvSpPr>
          <p:nvPr>
            <p:ph type="sldNum" sz="quarter" idx="12"/>
          </p:nvPr>
        </p:nvSpPr>
        <p:spPr/>
        <p:txBody>
          <a:bodyPr/>
          <a:lstStyle/>
          <a:p>
            <a:r>
              <a:rPr lang="de-AT"/>
              <a:t>Seite </a:t>
            </a:r>
            <a:fld id="{05A5AE1F-4813-4D0A-B870-8FB3219A4125}" type="slidenum">
              <a:rPr lang="de-AT" smtClean="0"/>
              <a:pPr/>
              <a:t>16</a:t>
            </a:fld>
            <a:endParaRPr lang="de-AT" dirty="0"/>
          </a:p>
        </p:txBody>
      </p:sp>
    </p:spTree>
    <p:extLst>
      <p:ext uri="{BB962C8B-B14F-4D97-AF65-F5344CB8AC3E}">
        <p14:creationId xmlns:p14="http://schemas.microsoft.com/office/powerpoint/2010/main" val="86210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6" y="771520"/>
            <a:ext cx="9717320" cy="820064"/>
          </a:xfrm>
        </p:spPr>
        <p:txBody>
          <a:bodyPr/>
          <a:lstStyle/>
          <a:p>
            <a:r>
              <a:rPr lang="de-DE" dirty="0">
                <a:solidFill>
                  <a:srgbClr val="7030A0"/>
                </a:solidFill>
              </a:rPr>
              <a:t>ECTS-Schlüssel für die Teilnahme an Kongressen/ Praktika</a:t>
            </a:r>
            <a:endParaRPr lang="de-AT" dirty="0">
              <a:solidFill>
                <a:srgbClr val="7030A0"/>
              </a:solidFill>
            </a:endParaRPr>
          </a:p>
        </p:txBody>
      </p:sp>
      <p:sp>
        <p:nvSpPr>
          <p:cNvPr id="3" name="Inhaltsplatzhalter 2"/>
          <p:cNvSpPr>
            <a:spLocks noGrp="1"/>
          </p:cNvSpPr>
          <p:nvPr>
            <p:ph idx="1"/>
          </p:nvPr>
        </p:nvSpPr>
        <p:spPr>
          <a:xfrm>
            <a:off x="407987" y="1718377"/>
            <a:ext cx="11376026" cy="3779173"/>
          </a:xfrm>
        </p:spPr>
        <p:txBody>
          <a:bodyPr/>
          <a:lstStyle/>
          <a:p>
            <a:pPr marL="0" indent="0">
              <a:buNone/>
            </a:pPr>
            <a:r>
              <a:rPr lang="de-AT" dirty="0">
                <a:cs typeface="Arial" panose="020B0604020202020204" pitchFamily="34" charset="0"/>
              </a:rPr>
              <a:t>Je nach Art der Veranstaltung werden ECTS nach einem festgelegten Umrechnungsschlüssel vergeben:</a:t>
            </a:r>
          </a:p>
          <a:p>
            <a:pPr marL="0" indent="0">
              <a:buNone/>
            </a:pP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sz="400" dirty="0">
              <a:cs typeface="Arial" panose="020B0604020202020204" pitchFamily="34" charset="0"/>
            </a:endParaRPr>
          </a:p>
          <a:p>
            <a:pPr marL="0" indent="0">
              <a:buNone/>
            </a:pPr>
            <a:r>
              <a:rPr lang="de-AT" dirty="0">
                <a:cs typeface="Arial" panose="020B0604020202020204" pitchFamily="34" charset="0"/>
              </a:rPr>
              <a:t>Senden Sie Ihre Teilnahmebestätigung sofort nach Absolvierung mit aussagekräftigem Titel (Anrechnung – Wahlflach/Praxis Master, Matrikelnummer) an </a:t>
            </a:r>
            <a:r>
              <a:rPr lang="de-AT" dirty="0" err="1">
                <a:cs typeface="Arial" panose="020B0604020202020204" pitchFamily="34" charset="0"/>
              </a:rPr>
              <a:t>petra.rust@univie.ac.at</a:t>
            </a: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dirty="0">
              <a:cs typeface="Arial" panose="020B0604020202020204" pitchFamily="34" charset="0"/>
            </a:endParaRPr>
          </a:p>
          <a:p>
            <a:pPr marL="0" indent="0">
              <a:buNone/>
            </a:pPr>
            <a:endParaRPr lang="de-AT" sz="2400" dirty="0">
              <a:cs typeface="Arial" panose="020B0604020202020204" pitchFamily="34" charset="0"/>
            </a:endParaRPr>
          </a:p>
          <a:p>
            <a:pPr marL="0" indent="0">
              <a:buNone/>
            </a:pPr>
            <a:endParaRPr lang="de-AT" sz="2400" dirty="0">
              <a:cs typeface="Arial" panose="020B0604020202020204" pitchFamily="34" charset="0"/>
            </a:endParaRPr>
          </a:p>
          <a:p>
            <a:pPr marL="0" indent="0">
              <a:buNone/>
            </a:pPr>
            <a:endParaRPr lang="de-AT" sz="2400" dirty="0">
              <a:cs typeface="Arial" panose="020B0604020202020204" pitchFamily="34" charset="0"/>
            </a:endParaRPr>
          </a:p>
          <a:p>
            <a:pPr marL="0" indent="0">
              <a:buNone/>
            </a:pPr>
            <a:endParaRPr lang="de-AT" sz="2400" dirty="0">
              <a:cs typeface="Arial" panose="020B0604020202020204" pitchFamily="34" charset="0"/>
            </a:endParaRPr>
          </a:p>
          <a:p>
            <a:pPr marL="0" indent="0">
              <a:buNone/>
            </a:pPr>
            <a:endParaRPr lang="de-AT" sz="2400" dirty="0">
              <a:cs typeface="Arial" panose="020B0604020202020204" pitchFamily="34" charset="0"/>
            </a:endParaRPr>
          </a:p>
          <a:p>
            <a:pPr marL="0" indent="0">
              <a:buNone/>
            </a:pPr>
            <a:endParaRPr lang="de-DE" sz="1800" dirty="0"/>
          </a:p>
          <a:p>
            <a:pPr>
              <a:spcBef>
                <a:spcPts val="400"/>
              </a:spcBef>
            </a:pPr>
            <a:endParaRPr lang="de-DE" sz="1800" dirty="0"/>
          </a:p>
          <a:p>
            <a:endParaRPr lang="de-AT" dirty="0"/>
          </a:p>
        </p:txBody>
      </p:sp>
      <p:sp>
        <p:nvSpPr>
          <p:cNvPr id="10" name="Text Box 2">
            <a:extLst>
              <a:ext uri="{FF2B5EF4-FFF2-40B4-BE49-F238E27FC236}">
                <a16:creationId xmlns:a16="http://schemas.microsoft.com/office/drawing/2014/main" id="{5B35026A-8C4F-7647-A81C-01FDCAC9CA17}"/>
              </a:ext>
            </a:extLst>
          </p:cNvPr>
          <p:cNvSpPr txBox="1">
            <a:spLocks noChangeArrowheads="1"/>
          </p:cNvSpPr>
          <p:nvPr/>
        </p:nvSpPr>
        <p:spPr bwMode="auto">
          <a:xfrm>
            <a:off x="407986" y="2437935"/>
            <a:ext cx="11784014" cy="239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176213" indent="-176213">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1pPr>
            <a:lvl2pPr>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2pPr>
            <a:lvl3pPr>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3pPr>
            <a:lvl4pPr>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4pPr>
            <a:lvl5pPr>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6542088" algn="l"/>
                <a:tab pos="7312025" algn="l"/>
                <a:tab pos="8226425" algn="l"/>
                <a:tab pos="9140825" algn="l"/>
                <a:tab pos="10055225" algn="l"/>
              </a:tabLst>
              <a:defRPr>
                <a:solidFill>
                  <a:schemeClr val="bg1"/>
                </a:solidFill>
                <a:latin typeface="Arial" panose="020B0604020202020204" pitchFamily="34" charset="0"/>
                <a:ea typeface="Microsoft YaHei" panose="020B0503020204020204" pitchFamily="34" charset="-122"/>
              </a:defRPr>
            </a:lvl9pPr>
          </a:lstStyle>
          <a:p>
            <a:pPr marL="176213" marR="0" lvl="0" indent="-176213" algn="l" defTabSz="449263" rtl="0" eaLnBrk="0" fontAlgn="base" latinLnBrk="0" hangingPunct="0">
              <a:lnSpc>
                <a:spcPct val="100000"/>
              </a:lnSpc>
              <a:spcBef>
                <a:spcPts val="1800"/>
              </a:spcBef>
              <a:spcAft>
                <a:spcPct val="0"/>
              </a:spcAft>
              <a:buClr>
                <a:srgbClr val="006599"/>
              </a:buClr>
              <a:buSzPct val="100000"/>
              <a:buFont typeface="Arial" panose="020B0604020202020204" pitchFamily="34" charset="0"/>
              <a:buChar char="•"/>
              <a:tabLst>
                <a:tab pos="6542088" algn="l"/>
                <a:tab pos="7312025" algn="l"/>
                <a:tab pos="8226425" algn="l"/>
                <a:tab pos="9140825" algn="l"/>
                <a:tab pos="10055225" algn="l"/>
              </a:tabLst>
              <a:defRPr/>
            </a:pPr>
            <a: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t>Teilnahme an facheinschlägigen Workshops/Kongressen				</a:t>
            </a:r>
            <a:r>
              <a:rPr kumimoji="0" lang="de-AT"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t>1 ECTS/1 Tag</a:t>
            </a:r>
          </a:p>
          <a:p>
            <a:pPr marL="176213" marR="0" lvl="0" indent="-176213" algn="l" defTabSz="449263" rtl="0" eaLnBrk="0" fontAlgn="base" latinLnBrk="0" hangingPunct="0">
              <a:lnSpc>
                <a:spcPct val="100000"/>
              </a:lnSpc>
              <a:spcBef>
                <a:spcPts val="1800"/>
              </a:spcBef>
              <a:spcAft>
                <a:spcPct val="0"/>
              </a:spcAft>
              <a:buClr>
                <a:srgbClr val="006599"/>
              </a:buClr>
              <a:buSzPct val="100000"/>
              <a:buFont typeface="Arial" panose="020B0604020202020204" pitchFamily="34" charset="0"/>
              <a:buChar char="•"/>
              <a:tabLst>
                <a:tab pos="6542088" algn="l"/>
                <a:tab pos="7312025" algn="l"/>
                <a:tab pos="8226425" algn="l"/>
                <a:tab pos="9140825" algn="l"/>
                <a:tab pos="10055225" algn="l"/>
              </a:tabLst>
              <a:defRPr/>
            </a:pPr>
            <a: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t>Präsentationen bei Konferenzen und Kongressen (Vortrag oder Poster)</a:t>
            </a:r>
            <a:b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br>
            <a: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t>sofern vom Studierenden selbst vorgestellt				</a:t>
            </a:r>
            <a:r>
              <a:rPr kumimoji="0" lang="de-AT"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t>2 ECTS/1 Tag</a:t>
            </a:r>
          </a:p>
          <a:p>
            <a:pPr marL="176213" marR="0" lvl="0" indent="-176213" algn="l" defTabSz="449263" rtl="0" eaLnBrk="0" fontAlgn="base" latinLnBrk="0" hangingPunct="0">
              <a:lnSpc>
                <a:spcPct val="100000"/>
              </a:lnSpc>
              <a:spcBef>
                <a:spcPts val="1800"/>
              </a:spcBef>
              <a:spcAft>
                <a:spcPct val="0"/>
              </a:spcAft>
              <a:buClr>
                <a:srgbClr val="006599"/>
              </a:buClr>
              <a:buSzPct val="100000"/>
              <a:buFont typeface="Arial" panose="020B0604020202020204" pitchFamily="34" charset="0"/>
              <a:buChar char="•"/>
              <a:tabLst>
                <a:tab pos="6542088" algn="l"/>
                <a:tab pos="7312025" algn="l"/>
                <a:tab pos="8226425" algn="l"/>
                <a:tab pos="9140825" algn="l"/>
                <a:tab pos="10055225" algn="l"/>
              </a:tabLst>
              <a:defRPr/>
            </a:pPr>
            <a: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t>Ernährungswissenschaftliche Vortragsreihe, 5 Besuche VEÖ- oder</a:t>
            </a:r>
            <a:b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br>
            <a: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t>Medizinerfortbildung				</a:t>
            </a:r>
            <a:r>
              <a:rPr kumimoji="0" lang="de-AT"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t>1 ECTS</a:t>
            </a:r>
          </a:p>
          <a:p>
            <a:pPr marL="176213" marR="0" lvl="0" indent="-176213" algn="l" defTabSz="449263" rtl="0" eaLnBrk="0" fontAlgn="base" latinLnBrk="0" hangingPunct="0">
              <a:lnSpc>
                <a:spcPct val="100000"/>
              </a:lnSpc>
              <a:spcBef>
                <a:spcPts val="1800"/>
              </a:spcBef>
              <a:spcAft>
                <a:spcPct val="0"/>
              </a:spcAft>
              <a:buClr>
                <a:srgbClr val="006599"/>
              </a:buClr>
              <a:buSzPct val="100000"/>
              <a:buFont typeface="Arial" panose="020B0604020202020204" pitchFamily="34" charset="0"/>
              <a:buChar char="•"/>
              <a:tabLst>
                <a:tab pos="6542088" algn="l"/>
                <a:tab pos="7312025" algn="l"/>
                <a:tab pos="8226425" algn="l"/>
                <a:tab pos="9140825" algn="l"/>
                <a:tab pos="10055225" algn="l"/>
              </a:tabLst>
              <a:defRPr/>
            </a:pPr>
            <a:r>
              <a:rPr kumimoji="0" lang="de-AT" altLang="de-DE"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t>Wissenschaftliche Aufenthalte, Praktika, Methodenseminare				</a:t>
            </a:r>
            <a:r>
              <a:rPr kumimoji="0" lang="de-AT"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t>2 ECTS/Woche</a:t>
            </a:r>
            <a:br>
              <a:rPr kumimoji="0" lang="de-AT"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br>
            <a:r>
              <a:rPr kumimoji="0" lang="de-AT"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t>			                 (entsprechend 5 Tage</a:t>
            </a:r>
            <a:r>
              <a:rPr kumimoji="0" lang="de-AT" altLang="de-DE" sz="2000"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t>)</a:t>
            </a:r>
            <a:br>
              <a:rPr kumimoji="0" lang="de-AT" altLang="de-DE" sz="2000" b="1"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mn-cs"/>
              </a:rPr>
            </a:br>
            <a:endParaRPr kumimoji="0" lang="de-AT" altLang="de-DE" sz="1800" b="1" i="0" u="none" strike="noStrike" kern="1200" cap="none" spc="0" normalizeH="0" baseline="0" noProof="0" dirty="0">
              <a:ln>
                <a:noFill/>
              </a:ln>
              <a:solidFill>
                <a:srgbClr val="006599"/>
              </a:solidFill>
              <a:effectLst/>
              <a:uLnTx/>
              <a:uFillTx/>
              <a:latin typeface="Arial" panose="020B0604020202020204" pitchFamily="34" charset="0"/>
              <a:ea typeface="Microsoft YaHei" panose="020B0503020204020204" pitchFamily="34" charset="-122"/>
              <a:cs typeface="+mn-cs"/>
            </a:endParaRPr>
          </a:p>
          <a:p>
            <a:pPr marL="176213" marR="0" lvl="0" indent="-176213" algn="l" defTabSz="449263" rtl="0" eaLnBrk="0" fontAlgn="base" latinLnBrk="0" hangingPunct="0">
              <a:lnSpc>
                <a:spcPct val="100000"/>
              </a:lnSpc>
              <a:spcBef>
                <a:spcPts val="1800"/>
              </a:spcBef>
              <a:spcAft>
                <a:spcPct val="0"/>
              </a:spcAft>
              <a:buClr>
                <a:srgbClr val="006599"/>
              </a:buClr>
              <a:buSzPct val="100000"/>
              <a:buFont typeface="Arial" panose="020B0604020202020204" pitchFamily="34" charset="0"/>
              <a:buNone/>
              <a:tabLst>
                <a:tab pos="6542088" algn="l"/>
                <a:tab pos="7312025" algn="l"/>
                <a:tab pos="8226425" algn="l"/>
                <a:tab pos="9140825" algn="l"/>
                <a:tab pos="10055225" algn="l"/>
              </a:tabLst>
              <a:defRPr/>
            </a:pPr>
            <a:endParaRPr kumimoji="0" lang="de-AT" altLang="de-DE" sz="1800" b="1" i="0" u="none" strike="noStrike" kern="1200" cap="none" spc="0" normalizeH="0" baseline="0" noProof="0" dirty="0">
              <a:ln>
                <a:noFill/>
              </a:ln>
              <a:solidFill>
                <a:srgbClr val="006599"/>
              </a:solidFill>
              <a:effectLst/>
              <a:uLnTx/>
              <a:uFillTx/>
              <a:latin typeface="Arial" panose="020B0604020202020204" pitchFamily="34" charset="0"/>
              <a:ea typeface="Microsoft YaHei" panose="020B0503020204020204" pitchFamily="34" charset="-122"/>
              <a:cs typeface="+mn-cs"/>
            </a:endParaRPr>
          </a:p>
        </p:txBody>
      </p:sp>
      <p:sp>
        <p:nvSpPr>
          <p:cNvPr id="8" name="Foliennummernplatzhalter 7">
            <a:extLst>
              <a:ext uri="{FF2B5EF4-FFF2-40B4-BE49-F238E27FC236}">
                <a16:creationId xmlns:a16="http://schemas.microsoft.com/office/drawing/2014/main" id="{55159037-9FB3-FA4E-BC54-E2DCDE21B0BD}"/>
              </a:ext>
            </a:extLst>
          </p:cNvPr>
          <p:cNvSpPr>
            <a:spLocks noGrp="1"/>
          </p:cNvSpPr>
          <p:nvPr>
            <p:ph type="sldNum" sz="quarter" idx="12"/>
          </p:nvPr>
        </p:nvSpPr>
        <p:spPr/>
        <p:txBody>
          <a:bodyPr/>
          <a:lstStyle/>
          <a:p>
            <a:r>
              <a:rPr lang="de-AT"/>
              <a:t>Seite </a:t>
            </a:r>
            <a:fld id="{05A5AE1F-4813-4D0A-B870-8FB3219A4125}" type="slidenum">
              <a:rPr lang="de-AT" smtClean="0"/>
              <a:pPr/>
              <a:t>17</a:t>
            </a:fld>
            <a:endParaRPr lang="de-AT" dirty="0"/>
          </a:p>
        </p:txBody>
      </p:sp>
    </p:spTree>
    <p:extLst>
      <p:ext uri="{BB962C8B-B14F-4D97-AF65-F5344CB8AC3E}">
        <p14:creationId xmlns:p14="http://schemas.microsoft.com/office/powerpoint/2010/main" val="2938062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10835746" cy="820064"/>
          </a:xfrm>
        </p:spPr>
        <p:txBody>
          <a:bodyPr/>
          <a:lstStyle/>
          <a:p>
            <a:r>
              <a:rPr lang="de-DE" dirty="0">
                <a:solidFill>
                  <a:srgbClr val="7030A0"/>
                </a:solidFill>
              </a:rPr>
              <a:t>580002 SE </a:t>
            </a:r>
            <a:r>
              <a:rPr lang="de-DE" dirty="0" err="1">
                <a:solidFill>
                  <a:srgbClr val="7030A0"/>
                </a:solidFill>
              </a:rPr>
              <a:t>PhaNuSpo</a:t>
            </a:r>
            <a:r>
              <a:rPr lang="de-DE" dirty="0">
                <a:solidFill>
                  <a:srgbClr val="7030A0"/>
                </a:solidFill>
              </a:rPr>
              <a:t> (2022ufin W):</a:t>
            </a:r>
            <a:endParaRPr lang="de-AT" dirty="0">
              <a:solidFill>
                <a:srgbClr val="FF40FF"/>
              </a:solidFill>
            </a:endParaRPr>
          </a:p>
        </p:txBody>
      </p:sp>
      <p:sp>
        <p:nvSpPr>
          <p:cNvPr id="3" name="Inhaltsplatzhalter 2"/>
          <p:cNvSpPr>
            <a:spLocks noGrp="1"/>
          </p:cNvSpPr>
          <p:nvPr>
            <p:ph idx="1"/>
          </p:nvPr>
        </p:nvSpPr>
        <p:spPr>
          <a:xfrm>
            <a:off x="407987" y="1818739"/>
            <a:ext cx="11376026" cy="2648330"/>
          </a:xfrm>
        </p:spPr>
        <p:txBody>
          <a:bodyPr/>
          <a:lstStyle/>
          <a:p>
            <a:pPr marL="0" indent="0">
              <a:buNone/>
            </a:pPr>
            <a:endParaRPr lang="de-AT" sz="2400" dirty="0">
              <a:cs typeface="Arial" panose="020B0604020202020204" pitchFamily="34" charset="0"/>
            </a:endParaRPr>
          </a:p>
          <a:p>
            <a:pPr marL="0" indent="0">
              <a:buNone/>
            </a:pPr>
            <a:endParaRPr lang="de-DE" sz="1800" dirty="0"/>
          </a:p>
          <a:p>
            <a:pPr>
              <a:spcBef>
                <a:spcPts val="400"/>
              </a:spcBef>
            </a:pPr>
            <a:endParaRPr lang="de-DE" sz="1800" dirty="0"/>
          </a:p>
          <a:p>
            <a:endParaRPr lang="de-AT" dirty="0"/>
          </a:p>
        </p:txBody>
      </p:sp>
      <p:sp>
        <p:nvSpPr>
          <p:cNvPr id="7" name="Text Box 1">
            <a:extLst>
              <a:ext uri="{FF2B5EF4-FFF2-40B4-BE49-F238E27FC236}">
                <a16:creationId xmlns:a16="http://schemas.microsoft.com/office/drawing/2014/main" id="{53B1AB14-393B-5F46-9836-D556EFE63CF8}"/>
              </a:ext>
            </a:extLst>
          </p:cNvPr>
          <p:cNvSpPr txBox="1">
            <a:spLocks noChangeArrowheads="1"/>
          </p:cNvSpPr>
          <p:nvPr/>
        </p:nvSpPr>
        <p:spPr bwMode="auto">
          <a:xfrm>
            <a:off x="365403" y="1833816"/>
            <a:ext cx="11456710"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1800"/>
              </a:spcBef>
              <a:spcAft>
                <a:spcPct val="0"/>
              </a:spcAft>
              <a:buClrTx/>
              <a:buSzPct val="100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kumimoji="0" lang="de-DE" altLang="de-DE" b="0" i="0" u="none" strike="noStrike" kern="1200" cap="none" spc="0" normalizeH="0" baseline="0" noProof="0" dirty="0">
                <a:ln>
                  <a:noFill/>
                </a:ln>
                <a:solidFill>
                  <a:schemeClr val="tx1"/>
                </a:solidFill>
                <a:effectLst/>
                <a:uLnTx/>
                <a:uFillTx/>
                <a:latin typeface="+mn-lt"/>
                <a:ea typeface="Microsoft YaHei" panose="020B0503020204020204" pitchFamily="34" charset="-122"/>
                <a:cs typeface="+mn-cs"/>
              </a:rPr>
              <a:t>Die Veranstaltung gibt den Studierenden der </a:t>
            </a:r>
            <a:r>
              <a:rPr kumimoji="0" lang="de-DE"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hlinkClick r:id="rId3">
                  <a:extLst>
                    <a:ext uri="{A12FA001-AC4F-418D-AE19-62706E023703}">
                      <ahyp:hlinkClr xmlns:ahyp="http://schemas.microsoft.com/office/drawing/2018/hyperlinkcolor" val="tx"/>
                    </a:ext>
                  </a:extLst>
                </a:hlinkClick>
              </a:rPr>
              <a:t>Vienna </a:t>
            </a:r>
            <a:r>
              <a:rPr kumimoji="0" lang="de-DE" altLang="de-DE" b="1" i="0" u="none" strike="noStrike" kern="1200" cap="none" spc="0" normalizeH="0" baseline="0" noProof="0" dirty="0" err="1">
                <a:ln>
                  <a:noFill/>
                </a:ln>
                <a:solidFill>
                  <a:srgbClr val="7030A0"/>
                </a:solidFill>
                <a:effectLst/>
                <a:uLnTx/>
                <a:uFillTx/>
                <a:latin typeface="+mn-lt"/>
                <a:ea typeface="Microsoft YaHei" panose="020B0503020204020204" pitchFamily="34" charset="-122"/>
                <a:cs typeface="+mn-cs"/>
                <a:hlinkClick r:id="rId3">
                  <a:extLst>
                    <a:ext uri="{A12FA001-AC4F-418D-AE19-62706E023703}">
                      <ahyp:hlinkClr xmlns:ahyp="http://schemas.microsoft.com/office/drawing/2018/hyperlinkcolor" val="tx"/>
                    </a:ext>
                  </a:extLst>
                </a:hlinkClick>
              </a:rPr>
              <a:t>Doctoral</a:t>
            </a:r>
            <a:r>
              <a:rPr kumimoji="0" lang="de-DE"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hlinkClick r:id="rId3">
                  <a:extLst>
                    <a:ext uri="{A12FA001-AC4F-418D-AE19-62706E023703}">
                      <ahyp:hlinkClr xmlns:ahyp="http://schemas.microsoft.com/office/drawing/2018/hyperlinkcolor" val="tx"/>
                    </a:ext>
                  </a:extLst>
                </a:hlinkClick>
              </a:rPr>
              <a:t> School </a:t>
            </a:r>
            <a:r>
              <a:rPr kumimoji="0" lang="de-DE" altLang="de-DE" b="1" i="0" u="none" strike="noStrike" kern="1200" cap="none" spc="0" normalizeH="0" baseline="0" noProof="0" dirty="0" err="1">
                <a:ln>
                  <a:noFill/>
                </a:ln>
                <a:solidFill>
                  <a:srgbClr val="7030A0"/>
                </a:solidFill>
                <a:effectLst/>
                <a:uLnTx/>
                <a:uFillTx/>
                <a:latin typeface="+mn-lt"/>
                <a:ea typeface="Microsoft YaHei" panose="020B0503020204020204" pitchFamily="34" charset="-122"/>
                <a:cs typeface="+mn-cs"/>
                <a:hlinkClick r:id="rId3">
                  <a:extLst>
                    <a:ext uri="{A12FA001-AC4F-418D-AE19-62706E023703}">
                      <ahyp:hlinkClr xmlns:ahyp="http://schemas.microsoft.com/office/drawing/2018/hyperlinkcolor" val="tx"/>
                    </a:ext>
                  </a:extLst>
                </a:hlinkClick>
              </a:rPr>
              <a:t>of</a:t>
            </a:r>
            <a:r>
              <a:rPr kumimoji="0" lang="de-DE"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hlinkClick r:id="rId3">
                  <a:extLst>
                    <a:ext uri="{A12FA001-AC4F-418D-AE19-62706E023703}">
                      <ahyp:hlinkClr xmlns:ahyp="http://schemas.microsoft.com/office/drawing/2018/hyperlinkcolor" val="tx"/>
                    </a:ext>
                  </a:extLst>
                </a:hlinkClick>
              </a:rPr>
              <a:t> Pharmaceutical, Nutritional and Sport Sciences (</a:t>
            </a:r>
            <a:r>
              <a:rPr kumimoji="0" lang="de-DE" altLang="de-DE" b="1" i="0" u="none" strike="noStrike" kern="1200" cap="none" spc="0" normalizeH="0" baseline="0" noProof="0" dirty="0" err="1">
                <a:ln>
                  <a:noFill/>
                </a:ln>
                <a:solidFill>
                  <a:srgbClr val="7030A0"/>
                </a:solidFill>
                <a:effectLst/>
                <a:uLnTx/>
                <a:uFillTx/>
                <a:latin typeface="+mn-lt"/>
                <a:ea typeface="Microsoft YaHei" panose="020B0503020204020204" pitchFamily="34" charset="-122"/>
                <a:cs typeface="+mn-cs"/>
                <a:hlinkClick r:id="rId3">
                  <a:extLst>
                    <a:ext uri="{A12FA001-AC4F-418D-AE19-62706E023703}">
                      <ahyp:hlinkClr xmlns:ahyp="http://schemas.microsoft.com/office/drawing/2018/hyperlinkcolor" val="tx"/>
                    </a:ext>
                  </a:extLst>
                </a:hlinkClick>
              </a:rPr>
              <a:t>PhaNuSpo</a:t>
            </a:r>
            <a:r>
              <a:rPr kumimoji="0" lang="de-DE"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hlinkClick r:id="rId3">
                  <a:extLst>
                    <a:ext uri="{A12FA001-AC4F-418D-AE19-62706E023703}">
                      <ahyp:hlinkClr xmlns:ahyp="http://schemas.microsoft.com/office/drawing/2018/hyperlinkcolor" val="tx"/>
                    </a:ext>
                  </a:extLst>
                </a:hlinkClick>
              </a:rPr>
              <a:t>)</a:t>
            </a:r>
            <a:r>
              <a:rPr kumimoji="0" lang="de-DE" altLang="de-DE" b="1" i="0" u="none" strike="noStrike" kern="1200" cap="none" spc="0" normalizeH="0" baseline="0" noProof="0" dirty="0">
                <a:ln>
                  <a:noFill/>
                </a:ln>
                <a:solidFill>
                  <a:srgbClr val="7030A0"/>
                </a:solidFill>
                <a:effectLst/>
                <a:uLnTx/>
                <a:uFillTx/>
                <a:latin typeface="+mn-lt"/>
                <a:ea typeface="Microsoft YaHei" panose="020B0503020204020204" pitchFamily="34" charset="-122"/>
                <a:cs typeface="+mn-cs"/>
              </a:rPr>
              <a:t> </a:t>
            </a:r>
            <a:r>
              <a:rPr kumimoji="0" lang="de-DE" altLang="de-DE" b="0" i="0" u="none" strike="noStrike" kern="1200" cap="none" spc="0" normalizeH="0" baseline="0" noProof="0" dirty="0">
                <a:ln>
                  <a:noFill/>
                </a:ln>
                <a:solidFill>
                  <a:schemeClr val="tx1"/>
                </a:solidFill>
                <a:effectLst/>
                <a:uLnTx/>
                <a:uFillTx/>
                <a:latin typeface="+mn-lt"/>
                <a:ea typeface="Microsoft YaHei" panose="020B0503020204020204" pitchFamily="34" charset="-122"/>
                <a:cs typeface="+mn-cs"/>
              </a:rPr>
              <a:t>die Möglichkeit Expert*innen aus verschiedenen Bereichen der Pharmazie, Ernährungswissenschaften und Sportwissenschaften persönlich kennenzulernen und mit ihnen aktuelle Fragen aus verschiedenen Bereichen der Pharmazie, Ernährungsforschung und Sportwissenschaften zu diskutieren. </a:t>
            </a:r>
            <a:endParaRPr lang="de-DE" altLang="de-DE" dirty="0">
              <a:solidFill>
                <a:schemeClr val="tx1"/>
              </a:solidFill>
              <a:latin typeface="+mn-lt"/>
            </a:endParaRPr>
          </a:p>
          <a:p>
            <a:pPr marL="0" marR="0" lvl="0" indent="0" algn="l" defTabSz="449263" rtl="0" eaLnBrk="1" fontAlgn="base" latinLnBrk="0" hangingPunct="1">
              <a:lnSpc>
                <a:spcPct val="100000"/>
              </a:lnSpc>
              <a:spcBef>
                <a:spcPts val="1800"/>
              </a:spcBef>
              <a:spcAft>
                <a:spcPct val="0"/>
              </a:spcAft>
              <a:buClrTx/>
              <a:buSzPct val="100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kumimoji="0" lang="de-DE" altLang="de-DE" b="0" i="0" u="none" strike="noStrike" kern="1200" cap="none" spc="0" normalizeH="0" baseline="0" noProof="0" dirty="0">
                <a:ln>
                  <a:noFill/>
                </a:ln>
                <a:solidFill>
                  <a:schemeClr val="tx1"/>
                </a:solidFill>
                <a:effectLst/>
                <a:uLnTx/>
                <a:uFillTx/>
                <a:latin typeface="+mn-lt"/>
                <a:ea typeface="Microsoft YaHei" panose="020B0503020204020204" pitchFamily="34" charset="-122"/>
                <a:cs typeface="+mn-cs"/>
              </a:rPr>
              <a:t>Im Anschluss findet ein Fachvortrag der jeweiligen Expert*innen statt.</a:t>
            </a:r>
          </a:p>
          <a:p>
            <a:pPr defTabSz="449263" fontAlgn="base">
              <a:spcBef>
                <a:spcPts val="1800"/>
              </a:spcBef>
              <a:spcAft>
                <a:spcPct val="0"/>
              </a:spcAft>
              <a:buSzPct val="100000"/>
              <a:defRPr/>
            </a:pPr>
            <a:r>
              <a:rPr lang="de-DE" altLang="de-DE" sz="2000" dirty="0">
                <a:solidFill>
                  <a:schemeClr val="tx1"/>
                </a:solidFill>
                <a:latin typeface="+mn-lt"/>
                <a:hlinkClick r:id="rId4">
                  <a:extLst>
                    <a:ext uri="{A12FA001-AC4F-418D-AE19-62706E023703}">
                      <ahyp:hlinkClr xmlns:ahyp="http://schemas.microsoft.com/office/drawing/2018/hyperlinkcolor" val="tx"/>
                    </a:ext>
                  </a:extLst>
                </a:hlinkClick>
              </a:rPr>
              <a:t>VO 580002 SE </a:t>
            </a:r>
            <a:r>
              <a:rPr lang="de-DE" altLang="de-DE" sz="2000" dirty="0" err="1">
                <a:solidFill>
                  <a:schemeClr val="tx1"/>
                </a:solidFill>
                <a:latin typeface="+mn-lt"/>
                <a:hlinkClick r:id="rId4">
                  <a:extLst>
                    <a:ext uri="{A12FA001-AC4F-418D-AE19-62706E023703}">
                      <ahyp:hlinkClr xmlns:ahyp="http://schemas.microsoft.com/office/drawing/2018/hyperlinkcolor" val="tx"/>
                    </a:ext>
                  </a:extLst>
                </a:hlinkClick>
              </a:rPr>
              <a:t>PhaNuSpo</a:t>
            </a:r>
            <a:r>
              <a:rPr lang="de-DE" altLang="de-DE" sz="2000" dirty="0">
                <a:solidFill>
                  <a:schemeClr val="tx1"/>
                </a:solidFill>
                <a:latin typeface="+mn-lt"/>
                <a:hlinkClick r:id="rId4">
                  <a:extLst>
                    <a:ext uri="{A12FA001-AC4F-418D-AE19-62706E023703}">
                      <ahyp:hlinkClr xmlns:ahyp="http://schemas.microsoft.com/office/drawing/2018/hyperlinkcolor" val="tx"/>
                    </a:ext>
                  </a:extLst>
                </a:hlinkClick>
              </a:rPr>
              <a:t> (2022W</a:t>
            </a:r>
            <a:r>
              <a:rPr lang="de-DE" altLang="de-DE" sz="2000" dirty="0">
                <a:solidFill>
                  <a:schemeClr val="tx1"/>
                </a:solidFill>
                <a:latin typeface="+mn-lt"/>
                <a:hlinkClick r:id="rId5">
                  <a:extLst>
                    <a:ext uri="{A12FA001-AC4F-418D-AE19-62706E023703}">
                      <ahyp:hlinkClr xmlns:ahyp="http://schemas.microsoft.com/office/drawing/2018/hyperlinkcolor" val="tx"/>
                    </a:ext>
                  </a:extLst>
                </a:hlinkClick>
              </a:rPr>
              <a:t>)</a:t>
            </a:r>
            <a:r>
              <a:rPr lang="de-DE" altLang="de-DE" sz="2000" dirty="0">
                <a:solidFill>
                  <a:schemeClr val="tx1"/>
                </a:solidFill>
                <a:latin typeface="+mn-lt"/>
              </a:rPr>
              <a:t> </a:t>
            </a:r>
          </a:p>
          <a:p>
            <a:pPr defTabSz="449263" fontAlgn="base">
              <a:spcBef>
                <a:spcPts val="1800"/>
              </a:spcBef>
              <a:spcAft>
                <a:spcPct val="0"/>
              </a:spcAft>
              <a:buSzPct val="100000"/>
              <a:defRPr/>
            </a:pPr>
            <a:r>
              <a:rPr lang="de-DE" altLang="de-DE" sz="2000" b="1" dirty="0">
                <a:solidFill>
                  <a:schemeClr val="tx1"/>
                </a:solidFill>
                <a:latin typeface="+mn-lt"/>
              </a:rPr>
              <a:t>Für Masterstudierende:</a:t>
            </a:r>
          </a:p>
          <a:p>
            <a:pPr marL="285750" indent="-285750" defTabSz="449263" fontAlgn="base">
              <a:spcBef>
                <a:spcPts val="1800"/>
              </a:spcBef>
              <a:spcAft>
                <a:spcPct val="0"/>
              </a:spcAft>
              <a:buSzPct val="100000"/>
              <a:buFont typeface="Arial" panose="020B0604020202020204" pitchFamily="34" charset="0"/>
              <a:buChar char="•"/>
              <a:defRPr/>
            </a:pPr>
            <a:r>
              <a:rPr lang="de-DE" altLang="de-DE" sz="2000" dirty="0">
                <a:solidFill>
                  <a:schemeClr val="tx1"/>
                </a:solidFill>
                <a:latin typeface="+mn-lt"/>
              </a:rPr>
              <a:t>Master Ernährungswissenschaften bei allen Spezialisierungen - Pflichtmodulgruppe: Individuelle Spezialisierung – Modul W1 (Wahlfach)</a:t>
            </a:r>
          </a:p>
          <a:p>
            <a:pPr marL="285750" lvl="0" indent="-285750" defTabSz="449263" fontAlgn="base">
              <a:spcBef>
                <a:spcPts val="1800"/>
              </a:spcBef>
              <a:spcAft>
                <a:spcPct val="0"/>
              </a:spcAft>
              <a:buSzPct val="100000"/>
              <a:buFont typeface="Arial" panose="020B0604020202020204" pitchFamily="34" charset="0"/>
              <a:buChar char="•"/>
              <a:defRPr/>
            </a:pPr>
            <a:r>
              <a:rPr lang="de-DE" altLang="de-DE" sz="2000" dirty="0">
                <a:solidFill>
                  <a:schemeClr val="tx1"/>
                </a:solidFill>
                <a:latin typeface="+mn-lt"/>
              </a:rPr>
              <a:t>Master Lehramt - UF MA HE 05 - Praktische Erfahrungen als Begleitung zur Masterarbeit</a:t>
            </a:r>
          </a:p>
          <a:p>
            <a:pPr marL="0" marR="0" lvl="0" indent="0" algn="l" defTabSz="449263" rtl="0" eaLnBrk="1" fontAlgn="base" latinLnBrk="0" hangingPunct="1">
              <a:lnSpc>
                <a:spcPct val="100000"/>
              </a:lnSpc>
              <a:spcBef>
                <a:spcPts val="1800"/>
              </a:spcBef>
              <a:spcAft>
                <a:spcPct val="0"/>
              </a:spcAft>
              <a:buClrTx/>
              <a:buSzPct val="100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de-DE" altLang="de-DE" sz="2000" dirty="0">
              <a:solidFill>
                <a:schemeClr val="tx1"/>
              </a:solidFill>
              <a:latin typeface="+mn-lt"/>
            </a:endParaRPr>
          </a:p>
        </p:txBody>
      </p:sp>
      <p:sp>
        <p:nvSpPr>
          <p:cNvPr id="9" name="Foliennummernplatzhalter 8">
            <a:extLst>
              <a:ext uri="{FF2B5EF4-FFF2-40B4-BE49-F238E27FC236}">
                <a16:creationId xmlns:a16="http://schemas.microsoft.com/office/drawing/2014/main" id="{FCB108AB-5980-C247-BF85-99F2EB7EAA52}"/>
              </a:ext>
            </a:extLst>
          </p:cNvPr>
          <p:cNvSpPr>
            <a:spLocks noGrp="1"/>
          </p:cNvSpPr>
          <p:nvPr>
            <p:ph type="sldNum" sz="quarter" idx="12"/>
          </p:nvPr>
        </p:nvSpPr>
        <p:spPr/>
        <p:txBody>
          <a:bodyPr/>
          <a:lstStyle/>
          <a:p>
            <a:r>
              <a:rPr lang="de-AT"/>
              <a:t>Seite </a:t>
            </a:r>
            <a:fld id="{05A5AE1F-4813-4D0A-B870-8FB3219A4125}" type="slidenum">
              <a:rPr lang="de-AT" smtClean="0"/>
              <a:pPr/>
              <a:t>18</a:t>
            </a:fld>
            <a:endParaRPr lang="de-AT" dirty="0"/>
          </a:p>
        </p:txBody>
      </p:sp>
    </p:spTree>
    <p:extLst>
      <p:ext uri="{BB962C8B-B14F-4D97-AF65-F5344CB8AC3E}">
        <p14:creationId xmlns:p14="http://schemas.microsoft.com/office/powerpoint/2010/main" val="1802483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F0695-00F0-894C-9BB0-33411D2C3FBC}"/>
              </a:ext>
            </a:extLst>
          </p:cNvPr>
          <p:cNvSpPr>
            <a:spLocks noGrp="1"/>
          </p:cNvSpPr>
          <p:nvPr>
            <p:ph type="ctrTitle"/>
          </p:nvPr>
        </p:nvSpPr>
        <p:spPr/>
        <p:txBody>
          <a:bodyPr/>
          <a:lstStyle/>
          <a:p>
            <a:r>
              <a:rPr lang="de-DE" dirty="0">
                <a:solidFill>
                  <a:srgbClr val="7030A0"/>
                </a:solidFill>
              </a:rPr>
              <a:t>Alternative Lehrveranstaltungen/ Äquivalente Lehrveranstaltungen</a:t>
            </a:r>
          </a:p>
        </p:txBody>
      </p:sp>
      <p:sp>
        <p:nvSpPr>
          <p:cNvPr id="3" name="Untertitel 2">
            <a:extLst>
              <a:ext uri="{FF2B5EF4-FFF2-40B4-BE49-F238E27FC236}">
                <a16:creationId xmlns:a16="http://schemas.microsoft.com/office/drawing/2014/main" id="{0EEBDC28-26AD-0849-828C-4C73FBACEA2C}"/>
              </a:ext>
            </a:extLst>
          </p:cNvPr>
          <p:cNvSpPr>
            <a:spLocks noGrp="1"/>
          </p:cNvSpPr>
          <p:nvPr>
            <p:ph type="subTitle" idx="1"/>
          </p:nvPr>
        </p:nvSpPr>
        <p:spPr/>
        <p:txBody>
          <a:bodyPr/>
          <a:lstStyle/>
          <a:p>
            <a:r>
              <a:rPr lang="de-DE" dirty="0"/>
              <a:t>Wintersemester 2022/2023</a:t>
            </a:r>
          </a:p>
        </p:txBody>
      </p:sp>
      <p:sp>
        <p:nvSpPr>
          <p:cNvPr id="4" name="Foliennummernplatzhalter 3">
            <a:extLst>
              <a:ext uri="{FF2B5EF4-FFF2-40B4-BE49-F238E27FC236}">
                <a16:creationId xmlns:a16="http://schemas.microsoft.com/office/drawing/2014/main" id="{DA3B0698-94DD-4340-9644-01022F960D1D}"/>
              </a:ext>
            </a:extLst>
          </p:cNvPr>
          <p:cNvSpPr>
            <a:spLocks noGrp="1"/>
          </p:cNvSpPr>
          <p:nvPr>
            <p:ph type="sldNum" sz="quarter" idx="12"/>
          </p:nvPr>
        </p:nvSpPr>
        <p:spPr/>
        <p:txBody>
          <a:bodyPr/>
          <a:lstStyle/>
          <a:p>
            <a:r>
              <a:rPr lang="de-AT"/>
              <a:t>Seite </a:t>
            </a:r>
            <a:fld id="{05A5AE1F-4813-4D0A-B870-8FB3219A4125}" type="slidenum">
              <a:rPr lang="de-AT" smtClean="0"/>
              <a:pPr/>
              <a:t>19</a:t>
            </a:fld>
            <a:endParaRPr lang="de-AT" dirty="0"/>
          </a:p>
        </p:txBody>
      </p:sp>
      <p:sp>
        <p:nvSpPr>
          <p:cNvPr id="5" name="Untertitel 2">
            <a:extLst>
              <a:ext uri="{FF2B5EF4-FFF2-40B4-BE49-F238E27FC236}">
                <a16:creationId xmlns:a16="http://schemas.microsoft.com/office/drawing/2014/main" id="{D6F60FC1-C247-0D49-82A3-69A7F1FDF098}"/>
              </a:ext>
            </a:extLst>
          </p:cNvPr>
          <p:cNvSpPr txBox="1">
            <a:spLocks/>
          </p:cNvSpPr>
          <p:nvPr/>
        </p:nvSpPr>
        <p:spPr bwMode="black">
          <a:xfrm>
            <a:off x="407986" y="5670790"/>
            <a:ext cx="11376025" cy="293470"/>
          </a:xfrm>
          <a:prstGeom prst="rect">
            <a:avLst/>
          </a:prstGeom>
        </p:spPr>
        <p:txBody>
          <a:bodyPr vert="horz" lIns="0" tIns="0" rIns="0" bIns="0" rtlCol="0">
            <a:noAutofit/>
          </a:bodyPr>
          <a:lstStyle>
            <a:lvl1pPr marL="0" indent="0" algn="l" defTabSz="914400" rtl="0" eaLnBrk="1" latinLnBrk="0" hangingPunct="1">
              <a:lnSpc>
                <a:spcPct val="95000"/>
              </a:lnSpc>
              <a:spcBef>
                <a:spcPts val="1000"/>
              </a:spcBef>
              <a:buClr>
                <a:schemeClr val="accent1"/>
              </a:buClr>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5000"/>
              </a:lnSpc>
              <a:spcBef>
                <a:spcPts val="500"/>
              </a:spcBef>
              <a:buSzPct val="100000"/>
              <a:buFont typeface="Calibri" panose="020F050202020403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5000"/>
              </a:lnSpc>
              <a:spcBef>
                <a:spcPts val="500"/>
              </a:spcBef>
              <a:buFont typeface="Source Sans Pro Light" panose="020B0403030403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5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5000"/>
              </a:lnSpc>
              <a:spcBef>
                <a:spcPts val="500"/>
              </a:spcBef>
              <a:buFont typeface="Source Sans Pro Light" panose="020B0403030403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1200" dirty="0">
                <a:solidFill>
                  <a:schemeClr val="accent1"/>
                </a:solidFill>
                <a:hlinkClick r:id="rId3"/>
              </a:rPr>
              <a:t>https://</a:t>
            </a:r>
            <a:r>
              <a:rPr lang="de-DE" sz="1200" dirty="0" err="1">
                <a:solidFill>
                  <a:schemeClr val="accent1"/>
                </a:solidFill>
                <a:hlinkClick r:id="rId3"/>
              </a:rPr>
              <a:t>nutrition.univie.ac.at</a:t>
            </a:r>
            <a:r>
              <a:rPr lang="de-DE" sz="1200" dirty="0">
                <a:solidFill>
                  <a:schemeClr val="accent1"/>
                </a:solidFill>
                <a:hlinkClick r:id="rId3"/>
              </a:rPr>
              <a:t>/</a:t>
            </a:r>
            <a:r>
              <a:rPr lang="de-DE" sz="1200" dirty="0" err="1">
                <a:solidFill>
                  <a:schemeClr val="accent1"/>
                </a:solidFill>
                <a:hlinkClick r:id="rId3"/>
              </a:rPr>
              <a:t>fileadmin</a:t>
            </a:r>
            <a:r>
              <a:rPr lang="de-DE" sz="1200" dirty="0">
                <a:solidFill>
                  <a:schemeClr val="accent1"/>
                </a:solidFill>
                <a:hlinkClick r:id="rId3"/>
              </a:rPr>
              <a:t>/</a:t>
            </a:r>
            <a:r>
              <a:rPr lang="de-DE" sz="1200" dirty="0" err="1">
                <a:solidFill>
                  <a:schemeClr val="accent1"/>
                </a:solidFill>
                <a:hlinkClick r:id="rId3"/>
              </a:rPr>
              <a:t>user_upload</a:t>
            </a:r>
            <a:r>
              <a:rPr lang="de-DE" sz="1200" dirty="0">
                <a:solidFill>
                  <a:schemeClr val="accent1"/>
                </a:solidFill>
                <a:hlinkClick r:id="rId3"/>
              </a:rPr>
              <a:t>/</a:t>
            </a:r>
            <a:r>
              <a:rPr lang="de-DE" sz="1200" dirty="0" err="1">
                <a:solidFill>
                  <a:schemeClr val="accent1"/>
                </a:solidFill>
                <a:hlinkClick r:id="rId3"/>
              </a:rPr>
              <a:t>i_ernaehrung</a:t>
            </a:r>
            <a:r>
              <a:rPr lang="de-DE" sz="1200" dirty="0">
                <a:solidFill>
                  <a:schemeClr val="accent1"/>
                </a:solidFill>
                <a:hlinkClick r:id="rId3"/>
              </a:rPr>
              <a:t>/Download/Master/</a:t>
            </a:r>
            <a:r>
              <a:rPr lang="de-DE" sz="1200" dirty="0" err="1">
                <a:solidFill>
                  <a:schemeClr val="accent1"/>
                </a:solidFill>
                <a:hlinkClick r:id="rId3"/>
              </a:rPr>
              <a:t>Aequivalenzlisten</a:t>
            </a:r>
            <a:r>
              <a:rPr lang="de-DE" sz="1200" dirty="0">
                <a:solidFill>
                  <a:schemeClr val="accent1"/>
                </a:solidFill>
                <a:hlinkClick r:id="rId3"/>
              </a:rPr>
              <a:t>/21WS_Aeuqivalenzlisten/Master_Curr19_Alternative_Lehrveranstaltungen_WiSe2021.pdf</a:t>
            </a:r>
            <a:endParaRPr lang="de-DE" sz="1200" dirty="0">
              <a:solidFill>
                <a:schemeClr val="accent1"/>
              </a:solidFill>
            </a:endParaRPr>
          </a:p>
        </p:txBody>
      </p:sp>
    </p:spTree>
    <p:extLst>
      <p:ext uri="{BB962C8B-B14F-4D97-AF65-F5344CB8AC3E}">
        <p14:creationId xmlns:p14="http://schemas.microsoft.com/office/powerpoint/2010/main" val="1812448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56FDED-F51D-9248-BB5C-0CAB39A1B1A9}"/>
              </a:ext>
            </a:extLst>
          </p:cNvPr>
          <p:cNvSpPr>
            <a:spLocks noGrp="1"/>
          </p:cNvSpPr>
          <p:nvPr>
            <p:ph type="ctrTitle"/>
          </p:nvPr>
        </p:nvSpPr>
        <p:spPr/>
        <p:txBody>
          <a:bodyPr/>
          <a:lstStyle/>
          <a:p>
            <a:r>
              <a:rPr lang="de-DE" dirty="0"/>
              <a:t>Inhaltsverzeichnis</a:t>
            </a:r>
          </a:p>
        </p:txBody>
      </p:sp>
      <p:graphicFrame>
        <p:nvGraphicFramePr>
          <p:cNvPr id="3" name="Tabelle 3">
            <a:extLst>
              <a:ext uri="{FF2B5EF4-FFF2-40B4-BE49-F238E27FC236}">
                <a16:creationId xmlns:a16="http://schemas.microsoft.com/office/drawing/2014/main" id="{093EC3F6-B29D-8C42-A41B-CA97F6471A9D}"/>
              </a:ext>
            </a:extLst>
          </p:cNvPr>
          <p:cNvGraphicFramePr>
            <a:graphicFrameLocks noGrp="1"/>
          </p:cNvGraphicFramePr>
          <p:nvPr>
            <p:extLst>
              <p:ext uri="{D42A27DB-BD31-4B8C-83A1-F6EECF244321}">
                <p14:modId xmlns:p14="http://schemas.microsoft.com/office/powerpoint/2010/main" val="3523701013"/>
              </p:ext>
            </p:extLst>
          </p:nvPr>
        </p:nvGraphicFramePr>
        <p:xfrm>
          <a:off x="407988" y="2789626"/>
          <a:ext cx="11181583" cy="3708400"/>
        </p:xfrm>
        <a:graphic>
          <a:graphicData uri="http://schemas.openxmlformats.org/drawingml/2006/table">
            <a:tbl>
              <a:tblPr firstRow="1" bandRow="1">
                <a:tableStyleId>{2D5ABB26-0587-4C30-8999-92F81FD0307C}</a:tableStyleId>
              </a:tblPr>
              <a:tblGrid>
                <a:gridCol w="7917729">
                  <a:extLst>
                    <a:ext uri="{9D8B030D-6E8A-4147-A177-3AD203B41FA5}">
                      <a16:colId xmlns:a16="http://schemas.microsoft.com/office/drawing/2014/main" val="1497034570"/>
                    </a:ext>
                  </a:extLst>
                </a:gridCol>
                <a:gridCol w="3263854">
                  <a:extLst>
                    <a:ext uri="{9D8B030D-6E8A-4147-A177-3AD203B41FA5}">
                      <a16:colId xmlns:a16="http://schemas.microsoft.com/office/drawing/2014/main" val="2348878153"/>
                    </a:ext>
                  </a:extLst>
                </a:gridCol>
              </a:tblGrid>
              <a:tr h="370840">
                <a:tc>
                  <a:txBody>
                    <a:bodyPr/>
                    <a:lstStyle/>
                    <a:p>
                      <a:endParaRPr lang="de-DE"/>
                    </a:p>
                  </a:txBody>
                  <a:tcPr/>
                </a:tc>
                <a:tc>
                  <a:txBody>
                    <a:bodyPr/>
                    <a:lstStyle/>
                    <a:p>
                      <a:pPr algn="r"/>
                      <a:r>
                        <a:rPr lang="de-DE" dirty="0">
                          <a:solidFill>
                            <a:schemeClr val="accent1"/>
                          </a:solidFill>
                        </a:rPr>
                        <a:t>Seite</a:t>
                      </a:r>
                    </a:p>
                  </a:txBody>
                  <a:tcPr/>
                </a:tc>
                <a:extLst>
                  <a:ext uri="{0D108BD9-81ED-4DB2-BD59-A6C34878D82A}">
                    <a16:rowId xmlns:a16="http://schemas.microsoft.com/office/drawing/2014/main" val="953294827"/>
                  </a:ext>
                </a:extLst>
              </a:tr>
              <a:tr h="370840">
                <a:tc>
                  <a:txBody>
                    <a:bodyPr/>
                    <a:lstStyle/>
                    <a:p>
                      <a:r>
                        <a:rPr lang="de-AT" sz="1800" kern="1200" dirty="0">
                          <a:solidFill>
                            <a:schemeClr val="accent1"/>
                          </a:solidFill>
                        </a:rPr>
                        <a:t>Department für Ernährungswissenschaften</a:t>
                      </a:r>
                      <a:endParaRPr lang="de-DE" dirty="0">
                        <a:solidFill>
                          <a:schemeClr val="accent1"/>
                        </a:solidFill>
                      </a:endParaRPr>
                    </a:p>
                  </a:txBody>
                  <a:tcPr/>
                </a:tc>
                <a:tc>
                  <a:txBody>
                    <a:bodyPr/>
                    <a:lstStyle/>
                    <a:p>
                      <a:pPr algn="r"/>
                      <a:r>
                        <a:rPr lang="de-DE" dirty="0">
                          <a:solidFill>
                            <a:schemeClr val="accent1"/>
                          </a:solidFill>
                        </a:rPr>
                        <a:t> 5</a:t>
                      </a:r>
                    </a:p>
                  </a:txBody>
                  <a:tcPr/>
                </a:tc>
                <a:extLst>
                  <a:ext uri="{0D108BD9-81ED-4DB2-BD59-A6C34878D82A}">
                    <a16:rowId xmlns:a16="http://schemas.microsoft.com/office/drawing/2014/main" val="34198812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accent1"/>
                          </a:solidFill>
                        </a:rPr>
                        <a:t>Masterstudium Ernährungswissenschaften:</a:t>
                      </a:r>
                      <a:endParaRPr lang="de-DE" sz="1800" kern="1200" dirty="0">
                        <a:solidFill>
                          <a:schemeClr val="accent1"/>
                        </a:solidFill>
                        <a:latin typeface="+mn-lt"/>
                        <a:ea typeface="+mn-ea"/>
                        <a:cs typeface="+mn-cs"/>
                      </a:endParaRPr>
                    </a:p>
                  </a:txBody>
                  <a:tcPr/>
                </a:tc>
                <a:tc>
                  <a:txBody>
                    <a:bodyPr/>
                    <a:lstStyle/>
                    <a:p>
                      <a:pPr algn="r"/>
                      <a:r>
                        <a:rPr lang="de-DE" dirty="0">
                          <a:solidFill>
                            <a:schemeClr val="accent1"/>
                          </a:solidFill>
                        </a:rPr>
                        <a:t>9 </a:t>
                      </a:r>
                    </a:p>
                  </a:txBody>
                  <a:tcPr/>
                </a:tc>
                <a:extLst>
                  <a:ext uri="{0D108BD9-81ED-4DB2-BD59-A6C34878D82A}">
                    <a16:rowId xmlns:a16="http://schemas.microsoft.com/office/drawing/2014/main" val="16149162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accent1"/>
                          </a:solidFill>
                        </a:rPr>
                        <a:t>     Zulassung</a:t>
                      </a:r>
                      <a:endParaRPr lang="de-DE" sz="1800" kern="1200" dirty="0">
                        <a:solidFill>
                          <a:schemeClr val="accent1"/>
                        </a:solidFill>
                        <a:latin typeface="+mn-lt"/>
                        <a:ea typeface="+mn-ea"/>
                        <a:cs typeface="+mn-cs"/>
                      </a:endParaRPr>
                    </a:p>
                  </a:txBody>
                  <a:tcPr/>
                </a:tc>
                <a:tc>
                  <a:txBody>
                    <a:bodyPr/>
                    <a:lstStyle/>
                    <a:p>
                      <a:pPr algn="r"/>
                      <a:r>
                        <a:rPr lang="de-DE" dirty="0">
                          <a:solidFill>
                            <a:schemeClr val="accent1"/>
                          </a:solidFill>
                        </a:rPr>
                        <a:t> 10</a:t>
                      </a:r>
                    </a:p>
                  </a:txBody>
                  <a:tcPr/>
                </a:tc>
                <a:extLst>
                  <a:ext uri="{0D108BD9-81ED-4DB2-BD59-A6C34878D82A}">
                    <a16:rowId xmlns:a16="http://schemas.microsoft.com/office/drawing/2014/main" val="3217346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accent1"/>
                          </a:solidFill>
                          <a:latin typeface="+mn-lt"/>
                          <a:ea typeface="+mn-ea"/>
                          <a:cs typeface="+mn-cs"/>
                        </a:rPr>
                        <a:t>     Spezialisierungen</a:t>
                      </a:r>
                    </a:p>
                  </a:txBody>
                  <a:tcPr/>
                </a:tc>
                <a:tc>
                  <a:txBody>
                    <a:bodyPr/>
                    <a:lstStyle/>
                    <a:p>
                      <a:pPr algn="r"/>
                      <a:r>
                        <a:rPr lang="de-DE" dirty="0">
                          <a:solidFill>
                            <a:schemeClr val="accent1"/>
                          </a:solidFill>
                        </a:rPr>
                        <a:t>11</a:t>
                      </a:r>
                    </a:p>
                  </a:txBody>
                  <a:tcPr/>
                </a:tc>
                <a:extLst>
                  <a:ext uri="{0D108BD9-81ED-4DB2-BD59-A6C34878D82A}">
                    <a16:rowId xmlns:a16="http://schemas.microsoft.com/office/drawing/2014/main" val="3406000570"/>
                  </a:ext>
                </a:extLst>
              </a:tr>
              <a:tr h="370840">
                <a:tc>
                  <a:txBody>
                    <a:bodyPr/>
                    <a:lstStyle/>
                    <a:p>
                      <a:r>
                        <a:rPr lang="de-DE" sz="1800" kern="1200" dirty="0">
                          <a:solidFill>
                            <a:schemeClr val="accent1"/>
                          </a:solidFill>
                        </a:rPr>
                        <a:t>     Curriculum</a:t>
                      </a:r>
                      <a:endParaRPr lang="de-DE" dirty="0">
                        <a:solidFill>
                          <a:schemeClr val="accent1"/>
                        </a:solidFill>
                      </a:endParaRPr>
                    </a:p>
                  </a:txBody>
                  <a:tcPr/>
                </a:tc>
                <a:tc>
                  <a:txBody>
                    <a:bodyPr/>
                    <a:lstStyle/>
                    <a:p>
                      <a:pPr algn="r"/>
                      <a:r>
                        <a:rPr lang="de-DE" dirty="0">
                          <a:solidFill>
                            <a:schemeClr val="accent1"/>
                          </a:solidFill>
                        </a:rPr>
                        <a:t>12</a:t>
                      </a:r>
                    </a:p>
                  </a:txBody>
                  <a:tcPr/>
                </a:tc>
                <a:extLst>
                  <a:ext uri="{0D108BD9-81ED-4DB2-BD59-A6C34878D82A}">
                    <a16:rowId xmlns:a16="http://schemas.microsoft.com/office/drawing/2014/main" val="23725580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accent1"/>
                          </a:solidFill>
                        </a:rPr>
                        <a:t>     Alternative Lehrveranstaltungen/ </a:t>
                      </a:r>
                      <a:r>
                        <a:rPr lang="de-DE" sz="1800" kern="1200" dirty="0" err="1">
                          <a:solidFill>
                            <a:schemeClr val="accent1"/>
                          </a:solidFill>
                        </a:rPr>
                        <a:t>Äquivalenzen</a:t>
                      </a:r>
                      <a:endParaRPr lang="de-DE" sz="1800" kern="1200" dirty="0">
                        <a:solidFill>
                          <a:schemeClr val="accent1"/>
                        </a:solidFill>
                        <a:latin typeface="+mn-lt"/>
                        <a:ea typeface="+mn-ea"/>
                        <a:cs typeface="+mn-cs"/>
                      </a:endParaRPr>
                    </a:p>
                  </a:txBody>
                  <a:tcPr/>
                </a:tc>
                <a:tc>
                  <a:txBody>
                    <a:bodyPr/>
                    <a:lstStyle/>
                    <a:p>
                      <a:pPr algn="r"/>
                      <a:r>
                        <a:rPr lang="de-DE" dirty="0">
                          <a:solidFill>
                            <a:schemeClr val="accent1"/>
                          </a:solidFill>
                        </a:rPr>
                        <a:t>19</a:t>
                      </a:r>
                    </a:p>
                  </a:txBody>
                  <a:tcPr/>
                </a:tc>
                <a:extLst>
                  <a:ext uri="{0D108BD9-81ED-4DB2-BD59-A6C34878D82A}">
                    <a16:rowId xmlns:a16="http://schemas.microsoft.com/office/drawing/2014/main" val="212945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accent1"/>
                          </a:solidFill>
                        </a:rPr>
                        <a:t>     Mitbelegung BOKU</a:t>
                      </a:r>
                      <a:endParaRPr lang="de-DE" sz="1800" kern="1200" dirty="0">
                        <a:solidFill>
                          <a:schemeClr val="accent1"/>
                        </a:solidFill>
                        <a:latin typeface="+mn-lt"/>
                        <a:ea typeface="+mn-ea"/>
                        <a:cs typeface="+mn-cs"/>
                      </a:endParaRPr>
                    </a:p>
                  </a:txBody>
                  <a:tcPr/>
                </a:tc>
                <a:tc>
                  <a:txBody>
                    <a:bodyPr/>
                    <a:lstStyle/>
                    <a:p>
                      <a:pPr algn="r"/>
                      <a:r>
                        <a:rPr lang="de-DE" dirty="0">
                          <a:solidFill>
                            <a:schemeClr val="accent1"/>
                          </a:solidFill>
                        </a:rPr>
                        <a:t>21</a:t>
                      </a:r>
                    </a:p>
                  </a:txBody>
                  <a:tcPr/>
                </a:tc>
                <a:extLst>
                  <a:ext uri="{0D108BD9-81ED-4DB2-BD59-A6C34878D82A}">
                    <a16:rowId xmlns:a16="http://schemas.microsoft.com/office/drawing/2014/main" val="3772880979"/>
                  </a:ext>
                </a:extLst>
              </a:tr>
              <a:tr h="370840">
                <a:tc>
                  <a:txBody>
                    <a:bodyPr/>
                    <a:lstStyle/>
                    <a:p>
                      <a:r>
                        <a:rPr lang="de-DE" sz="1800" kern="1200" dirty="0">
                          <a:solidFill>
                            <a:schemeClr val="accent1"/>
                          </a:solidFill>
                        </a:rPr>
                        <a:t>     Masterarbeit</a:t>
                      </a:r>
                      <a:endParaRPr lang="de-DE" dirty="0">
                        <a:solidFill>
                          <a:schemeClr val="accent1"/>
                        </a:solidFill>
                      </a:endParaRPr>
                    </a:p>
                  </a:txBody>
                  <a:tcPr/>
                </a:tc>
                <a:tc>
                  <a:txBody>
                    <a:bodyPr/>
                    <a:lstStyle/>
                    <a:p>
                      <a:pPr algn="r"/>
                      <a:r>
                        <a:rPr lang="de-DE" dirty="0">
                          <a:solidFill>
                            <a:schemeClr val="accent1"/>
                          </a:solidFill>
                        </a:rPr>
                        <a:t>22</a:t>
                      </a:r>
                    </a:p>
                  </a:txBody>
                  <a:tcPr/>
                </a:tc>
                <a:extLst>
                  <a:ext uri="{0D108BD9-81ED-4DB2-BD59-A6C34878D82A}">
                    <a16:rowId xmlns:a16="http://schemas.microsoft.com/office/drawing/2014/main" val="3236488025"/>
                  </a:ext>
                </a:extLst>
              </a:tr>
              <a:tr h="370840">
                <a:tc>
                  <a:txBody>
                    <a:bodyPr/>
                    <a:lstStyle/>
                    <a:p>
                      <a:endParaRPr lang="de-DE" dirty="0">
                        <a:solidFill>
                          <a:schemeClr val="accent1"/>
                        </a:solidFill>
                      </a:endParaRPr>
                    </a:p>
                  </a:txBody>
                  <a:tcPr/>
                </a:tc>
                <a:tc>
                  <a:txBody>
                    <a:bodyPr/>
                    <a:lstStyle/>
                    <a:p>
                      <a:pPr algn="r"/>
                      <a:endParaRPr lang="de-DE" dirty="0">
                        <a:solidFill>
                          <a:schemeClr val="accent1"/>
                        </a:solidFill>
                      </a:endParaRPr>
                    </a:p>
                  </a:txBody>
                  <a:tcPr/>
                </a:tc>
                <a:extLst>
                  <a:ext uri="{0D108BD9-81ED-4DB2-BD59-A6C34878D82A}">
                    <a16:rowId xmlns:a16="http://schemas.microsoft.com/office/drawing/2014/main" val="1971192386"/>
                  </a:ext>
                </a:extLst>
              </a:tr>
            </a:tbl>
          </a:graphicData>
        </a:graphic>
      </p:graphicFrame>
    </p:spTree>
    <p:extLst>
      <p:ext uri="{BB962C8B-B14F-4D97-AF65-F5344CB8AC3E}">
        <p14:creationId xmlns:p14="http://schemas.microsoft.com/office/powerpoint/2010/main" val="71022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10835746" cy="820064"/>
          </a:xfrm>
        </p:spPr>
        <p:txBody>
          <a:bodyPr/>
          <a:lstStyle/>
          <a:p>
            <a:r>
              <a:rPr lang="de-DE" dirty="0">
                <a:solidFill>
                  <a:srgbClr val="7030A0"/>
                </a:solidFill>
              </a:rPr>
              <a:t>Äquivalente Lehrveranstaltungen</a:t>
            </a:r>
            <a:endParaRPr lang="de-AT" dirty="0">
              <a:solidFill>
                <a:srgbClr val="7030A0"/>
              </a:solidFill>
            </a:endParaRPr>
          </a:p>
        </p:txBody>
      </p:sp>
      <p:sp>
        <p:nvSpPr>
          <p:cNvPr id="3" name="Inhaltsplatzhalter 2"/>
          <p:cNvSpPr>
            <a:spLocks noGrp="1"/>
          </p:cNvSpPr>
          <p:nvPr>
            <p:ph idx="1"/>
          </p:nvPr>
        </p:nvSpPr>
        <p:spPr>
          <a:xfrm>
            <a:off x="407987" y="1818739"/>
            <a:ext cx="11376026" cy="2648330"/>
          </a:xfrm>
        </p:spPr>
        <p:txBody>
          <a:bodyPr/>
          <a:lstStyle/>
          <a:p>
            <a:pPr marL="0" indent="0">
              <a:buNone/>
            </a:pPr>
            <a:endParaRPr lang="de-AT" sz="2400" dirty="0">
              <a:cs typeface="Arial" panose="020B0604020202020204" pitchFamily="34" charset="0"/>
            </a:endParaRPr>
          </a:p>
          <a:p>
            <a:endParaRPr lang="de-DE" sz="1800" dirty="0"/>
          </a:p>
          <a:p>
            <a:pPr>
              <a:spcBef>
                <a:spcPts val="400"/>
              </a:spcBef>
            </a:pPr>
            <a:endParaRPr lang="de-DE" sz="1800" dirty="0"/>
          </a:p>
          <a:p>
            <a:endParaRPr lang="de-AT" dirty="0"/>
          </a:p>
        </p:txBody>
      </p:sp>
      <p:sp>
        <p:nvSpPr>
          <p:cNvPr id="7" name="Text Box 1">
            <a:extLst>
              <a:ext uri="{FF2B5EF4-FFF2-40B4-BE49-F238E27FC236}">
                <a16:creationId xmlns:a16="http://schemas.microsoft.com/office/drawing/2014/main" id="{53B1AB14-393B-5F46-9836-D556EFE63CF8}"/>
              </a:ext>
            </a:extLst>
          </p:cNvPr>
          <p:cNvSpPr txBox="1">
            <a:spLocks noChangeArrowheads="1"/>
          </p:cNvSpPr>
          <p:nvPr/>
        </p:nvSpPr>
        <p:spPr bwMode="auto">
          <a:xfrm>
            <a:off x="646801" y="1630218"/>
            <a:ext cx="8786812"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1800"/>
              </a:spcBef>
              <a:spcAft>
                <a:spcPct val="0"/>
              </a:spcAft>
              <a:buClrTx/>
              <a:buSzPct val="100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br>
              <a:rPr kumimoji="0" lang="de-DE" altLang="de-DE" sz="22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br>
            <a:endParaRPr kumimoji="0" lang="de-DE" altLang="de-DE"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 name="Rechteck 7">
            <a:extLst>
              <a:ext uri="{FF2B5EF4-FFF2-40B4-BE49-F238E27FC236}">
                <a16:creationId xmlns:a16="http://schemas.microsoft.com/office/drawing/2014/main" id="{D3BD6AD2-3D9A-844F-84C7-54DC3B1492E7}"/>
              </a:ext>
            </a:extLst>
          </p:cNvPr>
          <p:cNvSpPr/>
          <p:nvPr/>
        </p:nvSpPr>
        <p:spPr>
          <a:xfrm>
            <a:off x="407987" y="1772870"/>
            <a:ext cx="11687726" cy="4170372"/>
          </a:xfrm>
          <a:prstGeom prst="rect">
            <a:avLst/>
          </a:prstGeom>
        </p:spPr>
        <p:txBody>
          <a:bodyPr wrap="square">
            <a:spAutoFit/>
          </a:bodyPr>
          <a:lstStyle/>
          <a:p>
            <a:pPr marL="0" marR="0" lvl="0" indent="0" algn="l" defTabSz="449263" rtl="0" eaLnBrk="0" fontAlgn="base" latinLnBrk="0" hangingPunct="0">
              <a:lnSpc>
                <a:spcPct val="100000"/>
              </a:lnSpc>
              <a:spcBef>
                <a:spcPct val="0"/>
              </a:spcBef>
              <a:spcAft>
                <a:spcPts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Modul FQ-AP1 Ernährungssicherheit:</a:t>
            </a:r>
          </a:p>
          <a:p>
            <a:pPr marL="0" marR="0" lvl="0" indent="0" algn="l" defTabSz="449263" rtl="0" eaLnBrk="0" fontAlgn="base" latinLnBrk="0" hangingPunct="0">
              <a:lnSpc>
                <a:spcPct val="100000"/>
              </a:lnSpc>
              <a:spcBef>
                <a:spcPct val="0"/>
              </a:spcBef>
              <a:spcAft>
                <a:spcPts val="0"/>
              </a:spcAft>
              <a:buClrTx/>
              <a:buSzTx/>
              <a:buFontTx/>
              <a:buNone/>
              <a:tabLst/>
              <a:defRPr/>
            </a:pPr>
            <a:endParaRPr kumimoji="0" lang="de-AT" sz="5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0" fontAlgn="base" latinLnBrk="0" hangingPunct="0">
              <a:lnSpc>
                <a:spcPct val="100000"/>
              </a:lnSpc>
              <a:spcBef>
                <a:spcPct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In Modul FQ-AP1 sind folgende LVs zu absolvieren:</a:t>
            </a:r>
          </a:p>
          <a:p>
            <a:pPr marL="285750" lvl="0" indent="-285750" defTabSz="449263" eaLnBrk="0" fontAlgn="base" hangingPunct="0">
              <a:spcBef>
                <a:spcPct val="0"/>
              </a:spcBef>
              <a:buFont typeface="Arial" panose="020B0604020202020204" pitchFamily="34" charset="0"/>
              <a:buChar char="•"/>
              <a:defRPr/>
            </a:pPr>
            <a:r>
              <a:rPr lang="de-AT" dirty="0">
                <a:solidFill>
                  <a:prstClr val="black"/>
                </a:solidFill>
                <a:latin typeface="Calibri" panose="020F0502020204030204" pitchFamily="34" charset="0"/>
                <a:ea typeface="Microsoft YaHei" panose="020B0503020204020204" pitchFamily="34" charset="-122"/>
              </a:rPr>
              <a:t>VO+SE 330065 Immunologisch und technisch relevante Aspekte von Lebensmitteln </a:t>
            </a:r>
            <a:r>
              <a:rPr lang="de-AT" sz="1600" dirty="0">
                <a:solidFill>
                  <a:prstClr val="black"/>
                </a:solidFill>
                <a:latin typeface="Calibri" panose="020F0502020204030204" pitchFamily="34" charset="0"/>
                <a:ea typeface="Microsoft YaHei" panose="020B0503020204020204" pitchFamily="34" charset="-122"/>
              </a:rPr>
              <a:t>(ersetzt </a:t>
            </a:r>
            <a:endParaRPr kumimoji="0" lang="de-AT" sz="16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0" fontAlgn="base" latinLnBrk="0" hangingPunct="0">
              <a:lnSpc>
                <a:spcPct val="100000"/>
              </a:lnSpc>
              <a:spcBef>
                <a:spcPct val="0"/>
              </a:spcBef>
              <a:spcAft>
                <a:spcPts val="0"/>
              </a:spcAft>
              <a:buClrTx/>
              <a:buSzTx/>
              <a:buFontTx/>
              <a:buNone/>
              <a:tabLst/>
              <a:defRPr/>
            </a:pPr>
            <a:r>
              <a:rPr kumimoji="0" lang="de-AT" sz="16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VO Moderne Biotechnologie in der Lebensmittelproduktion – Moderne Biotechnology in Food </a:t>
            </a:r>
            <a:r>
              <a:rPr kumimoji="0" lang="de-AT" sz="1600" b="0" i="0" u="none"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mn-cs"/>
              </a:rPr>
              <a:t>Production</a:t>
            </a:r>
            <a:r>
              <a:rPr kumimoji="0" lang="de-AT" sz="16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a:t>
            </a:r>
          </a:p>
          <a:p>
            <a:pPr marL="285750" marR="0" lvl="0" indent="-285750" algn="l" defTabSz="449263"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effectLst/>
                <a:uLnTx/>
                <a:uFillTx/>
                <a:latin typeface="Calibri" panose="020F0502020204030204" pitchFamily="34" charset="0"/>
                <a:ea typeface="Microsoft YaHei" panose="020B0503020204020204" pitchFamily="34" charset="-122"/>
                <a:cs typeface="+mn-cs"/>
              </a:rPr>
              <a:t>330052 UE Übungen zu mikro- und molekularbiologischen Fragen in der Lebensmittelproduktion</a:t>
            </a:r>
          </a:p>
          <a:p>
            <a:pPr marL="285750" marR="0" lvl="0" indent="-285750" algn="l" defTabSz="449263" rtl="0" eaLnBrk="0" fontAlgn="base" latinLnBrk="0" hangingPunct="0">
              <a:lnSpc>
                <a:spcPct val="100000"/>
              </a:lnSpc>
              <a:spcBef>
                <a:spcPct val="0"/>
              </a:spcBef>
              <a:spcAft>
                <a:spcPts val="0"/>
              </a:spcAft>
              <a:buClrTx/>
              <a:buSzTx/>
              <a:buFont typeface="Arial" panose="020B0604020202020204" pitchFamily="34" charset="0"/>
              <a:buChar char="•"/>
              <a:tabLst/>
              <a:defRPr/>
            </a:pPr>
            <a:r>
              <a:rPr lang="de-AT" dirty="0">
                <a:latin typeface="Calibri" panose="020F0502020204030204" pitchFamily="34" charset="0"/>
                <a:ea typeface="Microsoft YaHei" panose="020B0503020204020204" pitchFamily="34" charset="-122"/>
              </a:rPr>
              <a:t>330064 VU Food </a:t>
            </a:r>
            <a:r>
              <a:rPr lang="de-AT" dirty="0" err="1">
                <a:latin typeface="Calibri" panose="020F0502020204030204" pitchFamily="34" charset="0"/>
                <a:ea typeface="Microsoft YaHei" panose="020B0503020204020204" pitchFamily="34" charset="-122"/>
              </a:rPr>
              <a:t>Safety</a:t>
            </a:r>
            <a:endParaRPr kumimoji="0" lang="de-AT" sz="1800" b="0" i="0" u="none" strike="noStrike" kern="1200" cap="none" spc="0" normalizeH="0" baseline="0" noProof="0" dirty="0">
              <a:ln>
                <a:noFill/>
              </a:ln>
              <a:effectLst/>
              <a:uLnTx/>
              <a:uFillTx/>
              <a:latin typeface="Calibri" panose="020F0502020204030204" pitchFamily="34" charset="0"/>
              <a:ea typeface="Microsoft YaHei" panose="020B0503020204020204" pitchFamily="34" charset="-122"/>
            </a:endParaRPr>
          </a:p>
          <a:p>
            <a:pPr marL="0" marR="0" lvl="0" indent="0" algn="l" defTabSz="449263" rtl="0" eaLnBrk="0" fontAlgn="base" latinLnBrk="0" hangingPunct="0">
              <a:lnSpc>
                <a:spcPct val="100000"/>
              </a:lnSpc>
              <a:spcBef>
                <a:spcPct val="0"/>
              </a:spcBef>
              <a:spcAft>
                <a:spcPts val="0"/>
              </a:spcAft>
              <a:buClrTx/>
              <a:buSzTx/>
              <a:buFontTx/>
              <a:buNone/>
              <a:tabLst/>
              <a:defRPr/>
            </a:pPr>
            <a:endParaRPr lang="de-AT" dirty="0">
              <a:solidFill>
                <a:prstClr val="black"/>
              </a:solidFill>
              <a:latin typeface="Calibri" panose="020F0502020204030204" pitchFamily="34" charset="0"/>
              <a:ea typeface="Microsoft YaHei" panose="020B0503020204020204" pitchFamily="34" charset="-122"/>
            </a:endParaRPr>
          </a:p>
          <a:p>
            <a:pPr lvl="0" defTabSz="449263" eaLnBrk="0" fontAlgn="base" hangingPunct="0">
              <a:spcBef>
                <a:spcPct val="0"/>
              </a:spcBef>
              <a:defRPr/>
            </a:pPr>
            <a:r>
              <a:rPr lang="de-AT" b="1" dirty="0">
                <a:solidFill>
                  <a:prstClr val="black"/>
                </a:solidFill>
                <a:latin typeface="Calibri" panose="020F0502020204030204" pitchFamily="34" charset="0"/>
                <a:ea typeface="Microsoft YaHei" panose="020B0503020204020204" pitchFamily="34" charset="-122"/>
              </a:rPr>
              <a:t>Modul PH2 Bewegung und Gesundheit:</a:t>
            </a:r>
          </a:p>
          <a:p>
            <a:pPr lvl="0" defTabSz="449263" eaLnBrk="0" fontAlgn="base" hangingPunct="0">
              <a:spcBef>
                <a:spcPct val="0"/>
              </a:spcBef>
              <a:defRPr/>
            </a:pPr>
            <a:endParaRPr lang="de-AT" sz="500" b="1" dirty="0">
              <a:solidFill>
                <a:prstClr val="black"/>
              </a:solidFill>
              <a:latin typeface="Calibri" panose="020F0502020204030204" pitchFamily="34" charset="0"/>
              <a:ea typeface="Microsoft YaHei" panose="020B0503020204020204" pitchFamily="34" charset="-122"/>
            </a:endParaRPr>
          </a:p>
          <a:p>
            <a:pPr lvl="0" defTabSz="449263" eaLnBrk="0" fontAlgn="base" hangingPunct="0">
              <a:spcBef>
                <a:spcPct val="0"/>
              </a:spcBef>
              <a:defRPr/>
            </a:pPr>
            <a:r>
              <a:rPr lang="de-AT" dirty="0">
                <a:latin typeface="Calibri" panose="020F0502020204030204" pitchFamily="34" charset="0"/>
                <a:ea typeface="Microsoft YaHei" panose="020B0503020204020204" pitchFamily="34" charset="-122"/>
              </a:rPr>
              <a:t>Die VO EC Gesundheitspsychologie (SPL20) ersetzt VU Lebensstilmodifikation.</a:t>
            </a:r>
          </a:p>
          <a:p>
            <a:pPr lvl="0" defTabSz="449263" eaLnBrk="0" fontAlgn="base" hangingPunct="0">
              <a:spcBef>
                <a:spcPct val="0"/>
              </a:spcBef>
              <a:defRPr/>
            </a:pPr>
            <a:endParaRPr lang="de-AT" dirty="0">
              <a:solidFill>
                <a:prstClr val="black"/>
              </a:solidFill>
              <a:latin typeface="Calibri" panose="020F0502020204030204" pitchFamily="34" charset="0"/>
            </a:endParaRPr>
          </a:p>
          <a:p>
            <a:pPr lvl="0" defTabSz="449263" eaLnBrk="0" fontAlgn="base" hangingPunct="0">
              <a:spcBef>
                <a:spcPct val="0"/>
              </a:spcBef>
              <a:defRPr/>
            </a:pPr>
            <a:r>
              <a:rPr lang="de-AT" b="1" dirty="0">
                <a:latin typeface="Calibri" panose="020F0502020204030204" pitchFamily="34" charset="0"/>
                <a:ea typeface="Microsoft YaHei" panose="020B0503020204020204" pitchFamily="34" charset="-122"/>
              </a:rPr>
              <a:t>Modul PH-AP1 Grundlagen der Gesundheitsförderung:</a:t>
            </a:r>
          </a:p>
          <a:p>
            <a:pPr lvl="0" defTabSz="449263" eaLnBrk="0" fontAlgn="base" hangingPunct="0">
              <a:spcBef>
                <a:spcPct val="0"/>
              </a:spcBef>
              <a:defRPr/>
            </a:pPr>
            <a:endParaRPr lang="de-AT" sz="500" b="1" dirty="0">
              <a:latin typeface="Calibri" panose="020F0502020204030204" pitchFamily="34" charset="0"/>
              <a:ea typeface="Microsoft YaHei" panose="020B0503020204020204" pitchFamily="34" charset="-122"/>
            </a:endParaRPr>
          </a:p>
          <a:p>
            <a:pPr lvl="0" defTabSz="449263" eaLnBrk="0" fontAlgn="base" hangingPunct="0">
              <a:spcBef>
                <a:spcPct val="0"/>
              </a:spcBef>
              <a:defRPr/>
            </a:pPr>
            <a:r>
              <a:rPr lang="de-AT" dirty="0">
                <a:latin typeface="Calibri" panose="020F0502020204030204" pitchFamily="34" charset="0"/>
                <a:ea typeface="Microsoft YaHei" panose="020B0503020204020204" pitchFamily="34" charset="-122"/>
              </a:rPr>
              <a:t>Für die im Curriculum angegebene Lehrveranstaltung VO Psychologie der Ernährung (4 ECTs) sind die VO 330043 Psychologie der Ernährung (2 ECTs) gemeinsam mit der an der BOKU (Mitbelegung notwendig) angebotenen LV 754351 Ernährungspsychologie (2ECTs) zu absolvieren. </a:t>
            </a:r>
            <a:endParaRPr kumimoji="0" lang="de-AT" sz="1800" b="0" i="0" u="none" strike="noStrike" kern="1200" cap="none" spc="0" normalizeH="0" baseline="0" noProof="0" dirty="0">
              <a:ln>
                <a:noFill/>
              </a:ln>
              <a:effectLst/>
              <a:uLnTx/>
              <a:uFillTx/>
              <a:latin typeface="Calibri" panose="020F0502020204030204" pitchFamily="34" charset="0"/>
              <a:ea typeface="Microsoft YaHei" panose="020B0503020204020204" pitchFamily="34" charset="-122"/>
            </a:endParaRPr>
          </a:p>
        </p:txBody>
      </p:sp>
      <p:sp>
        <p:nvSpPr>
          <p:cNvPr id="10" name="Foliennummernplatzhalter 9">
            <a:extLst>
              <a:ext uri="{FF2B5EF4-FFF2-40B4-BE49-F238E27FC236}">
                <a16:creationId xmlns:a16="http://schemas.microsoft.com/office/drawing/2014/main" id="{3B2E90BE-A613-534C-80A8-D1A6733BD5F7}"/>
              </a:ext>
            </a:extLst>
          </p:cNvPr>
          <p:cNvSpPr>
            <a:spLocks noGrp="1"/>
          </p:cNvSpPr>
          <p:nvPr>
            <p:ph type="sldNum" sz="quarter" idx="12"/>
          </p:nvPr>
        </p:nvSpPr>
        <p:spPr/>
        <p:txBody>
          <a:bodyPr/>
          <a:lstStyle/>
          <a:p>
            <a:r>
              <a:rPr lang="de-AT"/>
              <a:t>Seite </a:t>
            </a:r>
            <a:fld id="{05A5AE1F-4813-4D0A-B870-8FB3219A4125}" type="slidenum">
              <a:rPr lang="de-AT" smtClean="0"/>
              <a:pPr/>
              <a:t>20</a:t>
            </a:fld>
            <a:endParaRPr lang="de-AT" dirty="0"/>
          </a:p>
        </p:txBody>
      </p:sp>
    </p:spTree>
    <p:extLst>
      <p:ext uri="{BB962C8B-B14F-4D97-AF65-F5344CB8AC3E}">
        <p14:creationId xmlns:p14="http://schemas.microsoft.com/office/powerpoint/2010/main" val="3869383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10835746" cy="820064"/>
          </a:xfrm>
        </p:spPr>
        <p:txBody>
          <a:bodyPr/>
          <a:lstStyle/>
          <a:p>
            <a:r>
              <a:rPr lang="de-DE" dirty="0">
                <a:solidFill>
                  <a:srgbClr val="7030A0"/>
                </a:solidFill>
              </a:rPr>
              <a:t>Mitbelegung an der BOKU</a:t>
            </a:r>
            <a:endParaRPr lang="de-AT" dirty="0">
              <a:solidFill>
                <a:srgbClr val="7030A0"/>
              </a:solidFill>
            </a:endParaRPr>
          </a:p>
        </p:txBody>
      </p:sp>
      <p:sp>
        <p:nvSpPr>
          <p:cNvPr id="3" name="Inhaltsplatzhalter 2"/>
          <p:cNvSpPr>
            <a:spLocks noGrp="1"/>
          </p:cNvSpPr>
          <p:nvPr>
            <p:ph idx="1"/>
          </p:nvPr>
        </p:nvSpPr>
        <p:spPr>
          <a:xfrm>
            <a:off x="407987" y="1818739"/>
            <a:ext cx="11376026" cy="2648330"/>
          </a:xfrm>
        </p:spPr>
        <p:txBody>
          <a:bodyPr/>
          <a:lstStyle/>
          <a:p>
            <a:pPr marL="0" indent="0">
              <a:buNone/>
            </a:pPr>
            <a:endParaRPr lang="de-AT" sz="2400" dirty="0">
              <a:cs typeface="Arial" panose="020B0604020202020204" pitchFamily="34" charset="0"/>
            </a:endParaRPr>
          </a:p>
          <a:p>
            <a:endParaRPr lang="de-DE" sz="1800" dirty="0"/>
          </a:p>
          <a:p>
            <a:pPr>
              <a:spcBef>
                <a:spcPts val="400"/>
              </a:spcBef>
            </a:pPr>
            <a:endParaRPr lang="de-DE" sz="1800" dirty="0"/>
          </a:p>
          <a:p>
            <a:endParaRPr lang="de-AT" dirty="0"/>
          </a:p>
        </p:txBody>
      </p:sp>
      <p:sp>
        <p:nvSpPr>
          <p:cNvPr id="7" name="Text Box 1">
            <a:extLst>
              <a:ext uri="{FF2B5EF4-FFF2-40B4-BE49-F238E27FC236}">
                <a16:creationId xmlns:a16="http://schemas.microsoft.com/office/drawing/2014/main" id="{53B1AB14-393B-5F46-9836-D556EFE63CF8}"/>
              </a:ext>
            </a:extLst>
          </p:cNvPr>
          <p:cNvSpPr txBox="1">
            <a:spLocks noChangeArrowheads="1"/>
          </p:cNvSpPr>
          <p:nvPr/>
        </p:nvSpPr>
        <p:spPr bwMode="auto">
          <a:xfrm>
            <a:off x="646801" y="1630218"/>
            <a:ext cx="8786812"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1800"/>
              </a:spcBef>
              <a:spcAft>
                <a:spcPct val="0"/>
              </a:spcAft>
              <a:buClrTx/>
              <a:buSzPct val="100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br>
              <a:rPr kumimoji="0" lang="de-DE" altLang="de-DE" sz="22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br>
            <a:endParaRPr kumimoji="0" lang="de-DE" altLang="de-DE"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 name="Rechteck 7">
            <a:extLst>
              <a:ext uri="{FF2B5EF4-FFF2-40B4-BE49-F238E27FC236}">
                <a16:creationId xmlns:a16="http://schemas.microsoft.com/office/drawing/2014/main" id="{D3BD6AD2-3D9A-844F-84C7-54DC3B1492E7}"/>
              </a:ext>
            </a:extLst>
          </p:cNvPr>
          <p:cNvSpPr/>
          <p:nvPr/>
        </p:nvSpPr>
        <p:spPr>
          <a:xfrm>
            <a:off x="407987" y="1772870"/>
            <a:ext cx="11687726" cy="2985433"/>
          </a:xfrm>
          <a:prstGeom prst="rect">
            <a:avLst/>
          </a:prstGeom>
        </p:spPr>
        <p:txBody>
          <a:bodyPr wrap="square">
            <a:spAutoFit/>
          </a:bodyPr>
          <a:lstStyle/>
          <a:p>
            <a:pPr marL="0" marR="0" lvl="0" indent="0" algn="l" defTabSz="449263" rtl="0" eaLnBrk="0" fontAlgn="base" latinLnBrk="0" hangingPunct="0">
              <a:lnSpc>
                <a:spcPct val="100000"/>
              </a:lnSpc>
              <a:spcBef>
                <a:spcPct val="0"/>
              </a:spcBef>
              <a:spcAft>
                <a:spcPts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Für die Mitbelegung an der BOKU benötigen Sie folgende Unterlagen:</a:t>
            </a:r>
          </a:p>
          <a:p>
            <a:pPr marL="0" marR="0" lvl="0" indent="0" algn="l" defTabSz="449263" rtl="0" eaLnBrk="0" fontAlgn="base" latinLnBrk="0" hangingPunct="0">
              <a:lnSpc>
                <a:spcPct val="100000"/>
              </a:lnSpc>
              <a:spcBef>
                <a:spcPct val="0"/>
              </a:spcBef>
              <a:spcAft>
                <a:spcPts val="0"/>
              </a:spcAft>
              <a:buClrTx/>
              <a:buSzTx/>
              <a:buFontTx/>
              <a:buNone/>
              <a:tabLst/>
              <a:defRPr/>
            </a:pPr>
            <a:endParaRPr kumimoji="0" lang="de-AT" sz="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endParaRPr>
          </a:p>
          <a:p>
            <a:pPr marL="285750" lvl="0" indent="-285750" defTabSz="449263" eaLnBrk="0" fontAlgn="base" hangingPunct="0">
              <a:spcBef>
                <a:spcPct val="0"/>
              </a:spcBef>
              <a:buFont typeface="Arial" panose="020B0604020202020204" pitchFamily="34" charset="0"/>
              <a:buChar char="•"/>
              <a:defRPr/>
            </a:pPr>
            <a:r>
              <a:rPr lang="de-AT" dirty="0">
                <a:solidFill>
                  <a:prstClr val="black"/>
                </a:solidFill>
                <a:latin typeface="Calibri" panose="020F0502020204030204" pitchFamily="34" charset="0"/>
                <a:ea typeface="Microsoft YaHei" panose="020B0503020204020204" pitchFamily="34" charset="-122"/>
              </a:rPr>
              <a:t>Voranmeldungsbestätigung - eine Anleitung dafür finden Sie unter: </a:t>
            </a:r>
            <a:r>
              <a:rPr lang="de-AT" dirty="0">
                <a:solidFill>
                  <a:prstClr val="black"/>
                </a:solidFill>
                <a:latin typeface="Calibri" panose="020F0502020204030204" pitchFamily="34" charset="0"/>
                <a:ea typeface="Microsoft YaHei" panose="020B0503020204020204" pitchFamily="34" charset="-122"/>
                <a:hlinkClick r:id="rId3"/>
              </a:rPr>
              <a:t>https://boku.ac.at/fileadmin/data/H05000/H19000/Themen-Content/H19030/Voranmeldung/Voranmeldung_DE.pdf</a:t>
            </a:r>
            <a:endParaRPr lang="de-AT" dirty="0">
              <a:solidFill>
                <a:prstClr val="black"/>
              </a:solidFill>
              <a:latin typeface="Calibri" panose="020F0502020204030204" pitchFamily="34" charset="0"/>
              <a:ea typeface="Microsoft YaHei" panose="020B0503020204020204" pitchFamily="34" charset="-122"/>
            </a:endParaRPr>
          </a:p>
          <a:p>
            <a:pPr marL="285750" marR="0" lvl="0" indent="-285750" algn="l" defTabSz="449263"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de-AT" sz="180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Studienblatt (Zahlungsbestätigung des Studienbeitrages)</a:t>
            </a:r>
          </a:p>
          <a:p>
            <a:pPr marL="285750" indent="-285750">
              <a:buFont typeface="Arial" panose="020B0604020202020204" pitchFamily="34" charset="0"/>
              <a:buChar char="•"/>
            </a:pPr>
            <a:r>
              <a:rPr lang="de-AT" dirty="0">
                <a:latin typeface="Calibri" panose="020F0502020204030204" pitchFamily="34" charset="0"/>
                <a:cs typeface="Calibri" panose="020F0502020204030204" pitchFamily="34" charset="0"/>
              </a:rPr>
              <a:t>Antrag auf Mitbelegung: Den </a:t>
            </a:r>
            <a:r>
              <a:rPr lang="de-AT" dirty="0">
                <a:latin typeface="Calibri" panose="020F0502020204030204" pitchFamily="34" charset="0"/>
                <a:cs typeface="Calibri" panose="020F0502020204030204" pitchFamily="34" charset="0"/>
                <a:hlinkClick r:id="rId4"/>
              </a:rPr>
              <a:t>Antrag auf Mitbelegung </a:t>
            </a:r>
            <a:r>
              <a:rPr lang="de-AT" dirty="0">
                <a:latin typeface="Calibri" panose="020F0502020204030204" pitchFamily="34" charset="0"/>
                <a:cs typeface="Calibri" panose="020F0502020204030204" pitchFamily="34" charset="0"/>
              </a:rPr>
              <a:t>senden Sie ausgefüllt und unterfertigt an </a:t>
            </a:r>
            <a:r>
              <a:rPr lang="de-AT" u="sng" dirty="0">
                <a:latin typeface="Calibri" panose="020F0502020204030204" pitchFamily="34" charset="0"/>
                <a:cs typeface="Calibri" panose="020F0502020204030204" pitchFamily="34" charset="0"/>
                <a:hlinkClick r:id="rId5" tooltip="mailto:ssc-ernaehrungswissenschaften@univie.ac.at"/>
              </a:rPr>
              <a:t>ssc-ernaehrungswissenschaften@univie.ac.at</a:t>
            </a:r>
            <a:r>
              <a:rPr lang="de-AT" dirty="0">
                <a:latin typeface="Calibri" panose="020F0502020204030204" pitchFamily="34" charset="0"/>
                <a:cs typeface="Calibri" panose="020F0502020204030204" pitchFamily="34" charset="0"/>
              </a:rPr>
              <a:t> und bekommen diesen von der Studienprogrammleitung (SPL) bestätigt wieder retour.</a:t>
            </a:r>
          </a:p>
          <a:p>
            <a:pPr marL="285750" indent="-285750">
              <a:buFont typeface="Arial" panose="020B0604020202020204" pitchFamily="34" charset="0"/>
              <a:buChar char="•"/>
            </a:pPr>
            <a:r>
              <a:rPr lang="de-AT" dirty="0">
                <a:latin typeface="Calibri" panose="020F0502020204030204" pitchFamily="34" charset="0"/>
                <a:cs typeface="Calibri" panose="020F0502020204030204" pitchFamily="34" charset="0"/>
              </a:rPr>
              <a:t>Bestätigung der absolvierten Prüfungen aus u:space, da bereits 30 ECTs absolviert sein müssen.</a:t>
            </a:r>
          </a:p>
          <a:p>
            <a:pPr marL="285750" indent="-285750">
              <a:buFont typeface="Arial" panose="020B0604020202020204" pitchFamily="34" charset="0"/>
              <a:buChar char="•"/>
            </a:pPr>
            <a:r>
              <a:rPr lang="de-AT" dirty="0">
                <a:latin typeface="Calibri" panose="020F0502020204030204" pitchFamily="34" charset="0"/>
                <a:cs typeface="Calibri" panose="020F0502020204030204" pitchFamily="34" charset="0"/>
              </a:rPr>
              <a:t>Ausweiskopie</a:t>
            </a:r>
          </a:p>
          <a:p>
            <a:pPr marL="285750" indent="-285750">
              <a:buFont typeface="Arial" panose="020B0604020202020204" pitchFamily="34" charset="0"/>
              <a:buChar char="•"/>
            </a:pPr>
            <a:endParaRPr lang="de-AT" dirty="0">
              <a:latin typeface="Calibri" panose="020F0502020204030204" pitchFamily="34" charset="0"/>
              <a:cs typeface="Calibri" panose="020F0502020204030204" pitchFamily="34" charset="0"/>
            </a:endParaRPr>
          </a:p>
        </p:txBody>
      </p:sp>
      <p:sp>
        <p:nvSpPr>
          <p:cNvPr id="10" name="Foliennummernplatzhalter 9">
            <a:extLst>
              <a:ext uri="{FF2B5EF4-FFF2-40B4-BE49-F238E27FC236}">
                <a16:creationId xmlns:a16="http://schemas.microsoft.com/office/drawing/2014/main" id="{3B2E90BE-A613-534C-80A8-D1A6733BD5F7}"/>
              </a:ext>
            </a:extLst>
          </p:cNvPr>
          <p:cNvSpPr>
            <a:spLocks noGrp="1"/>
          </p:cNvSpPr>
          <p:nvPr>
            <p:ph type="sldNum" sz="quarter" idx="12"/>
          </p:nvPr>
        </p:nvSpPr>
        <p:spPr/>
        <p:txBody>
          <a:bodyPr/>
          <a:lstStyle/>
          <a:p>
            <a:r>
              <a:rPr lang="de-AT"/>
              <a:t>Seite </a:t>
            </a:r>
            <a:fld id="{05A5AE1F-4813-4D0A-B870-8FB3219A4125}" type="slidenum">
              <a:rPr lang="de-AT" smtClean="0"/>
              <a:pPr/>
              <a:t>21</a:t>
            </a:fld>
            <a:endParaRPr lang="de-AT" dirty="0"/>
          </a:p>
        </p:txBody>
      </p:sp>
    </p:spTree>
    <p:extLst>
      <p:ext uri="{BB962C8B-B14F-4D97-AF65-F5344CB8AC3E}">
        <p14:creationId xmlns:p14="http://schemas.microsoft.com/office/powerpoint/2010/main" val="52862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F0695-00F0-894C-9BB0-33411D2C3FBC}"/>
              </a:ext>
            </a:extLst>
          </p:cNvPr>
          <p:cNvSpPr>
            <a:spLocks noGrp="1"/>
          </p:cNvSpPr>
          <p:nvPr>
            <p:ph type="ctrTitle"/>
          </p:nvPr>
        </p:nvSpPr>
        <p:spPr/>
        <p:txBody>
          <a:bodyPr/>
          <a:lstStyle/>
          <a:p>
            <a:r>
              <a:rPr lang="de-DE" dirty="0">
                <a:solidFill>
                  <a:srgbClr val="7030A0"/>
                </a:solidFill>
              </a:rPr>
              <a:t>Masterarbeit</a:t>
            </a:r>
          </a:p>
        </p:txBody>
      </p:sp>
      <p:sp>
        <p:nvSpPr>
          <p:cNvPr id="3" name="Untertitel 2">
            <a:extLst>
              <a:ext uri="{FF2B5EF4-FFF2-40B4-BE49-F238E27FC236}">
                <a16:creationId xmlns:a16="http://schemas.microsoft.com/office/drawing/2014/main" id="{0EEBDC28-26AD-0849-828C-4C73FBACEA2C}"/>
              </a:ext>
            </a:extLst>
          </p:cNvPr>
          <p:cNvSpPr>
            <a:spLocks noGrp="1"/>
          </p:cNvSpPr>
          <p:nvPr>
            <p:ph type="subTitle" idx="1"/>
          </p:nvPr>
        </p:nvSpPr>
        <p:spPr/>
        <p:txBody>
          <a:bodyPr/>
          <a:lstStyle/>
          <a:p>
            <a:endParaRPr lang="de-DE" dirty="0"/>
          </a:p>
        </p:txBody>
      </p:sp>
      <p:sp>
        <p:nvSpPr>
          <p:cNvPr id="4" name="Foliennummernplatzhalter 3">
            <a:extLst>
              <a:ext uri="{FF2B5EF4-FFF2-40B4-BE49-F238E27FC236}">
                <a16:creationId xmlns:a16="http://schemas.microsoft.com/office/drawing/2014/main" id="{ABAFFF72-E1EB-EA4B-BDED-C841B408898A}"/>
              </a:ext>
            </a:extLst>
          </p:cNvPr>
          <p:cNvSpPr>
            <a:spLocks noGrp="1"/>
          </p:cNvSpPr>
          <p:nvPr>
            <p:ph type="sldNum" sz="quarter" idx="12"/>
          </p:nvPr>
        </p:nvSpPr>
        <p:spPr/>
        <p:txBody>
          <a:bodyPr/>
          <a:lstStyle/>
          <a:p>
            <a:r>
              <a:rPr lang="de-AT"/>
              <a:t>Seite </a:t>
            </a:r>
            <a:fld id="{05A5AE1F-4813-4D0A-B870-8FB3219A4125}" type="slidenum">
              <a:rPr lang="de-AT" smtClean="0"/>
              <a:pPr/>
              <a:t>22</a:t>
            </a:fld>
            <a:endParaRPr lang="de-AT" dirty="0"/>
          </a:p>
        </p:txBody>
      </p:sp>
    </p:spTree>
    <p:extLst>
      <p:ext uri="{BB962C8B-B14F-4D97-AF65-F5344CB8AC3E}">
        <p14:creationId xmlns:p14="http://schemas.microsoft.com/office/powerpoint/2010/main" val="2641358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rgbClr val="7030A0"/>
                </a:solidFill>
              </a:rPr>
              <a:t>Masterarbeit</a:t>
            </a:r>
            <a:endParaRPr lang="de-AT" dirty="0">
              <a:solidFill>
                <a:srgbClr val="7030A0"/>
              </a:solidFill>
            </a:endParaRPr>
          </a:p>
        </p:txBody>
      </p:sp>
      <p:sp>
        <p:nvSpPr>
          <p:cNvPr id="3" name="Inhaltsplatzhalter 2"/>
          <p:cNvSpPr>
            <a:spLocks noGrp="1"/>
          </p:cNvSpPr>
          <p:nvPr>
            <p:ph idx="1"/>
          </p:nvPr>
        </p:nvSpPr>
        <p:spPr>
          <a:xfrm>
            <a:off x="407987" y="1739475"/>
            <a:ext cx="11376026" cy="2648330"/>
          </a:xfrm>
        </p:spPr>
        <p:txBody>
          <a:bodyPr/>
          <a:lstStyle/>
          <a:p>
            <a:pPr marL="341313" lvl="0" indent="-341313" defTabSz="449263" fontAlgn="base">
              <a:lnSpc>
                <a:spcPct val="100000"/>
              </a:lnSpc>
              <a:spcBef>
                <a:spcPts val="1800"/>
              </a:spcBef>
              <a:spcAft>
                <a:spcPct val="0"/>
              </a:spcAft>
              <a:buClr>
                <a:srgbClr val="006599"/>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400" dirty="0">
                <a:ea typeface="Microsoft YaHei" panose="020B0503020204020204" pitchFamily="34" charset="-122"/>
              </a:rPr>
              <a:t>Die </a:t>
            </a:r>
            <a:r>
              <a:rPr lang="de-DE" altLang="de-DE" sz="2400" b="1" dirty="0">
                <a:ea typeface="Microsoft YaHei" panose="020B0503020204020204" pitchFamily="34" charset="-122"/>
              </a:rPr>
              <a:t>Richtlinien zur Erstellung der Arbeit </a:t>
            </a:r>
            <a:r>
              <a:rPr lang="de-DE" altLang="de-DE" sz="2400" dirty="0">
                <a:ea typeface="Microsoft YaHei" panose="020B0503020204020204" pitchFamily="34" charset="-122"/>
              </a:rPr>
              <a:t>finden Sie auf der Homepage des </a:t>
            </a:r>
            <a:r>
              <a:rPr lang="de-DE" altLang="de-DE" sz="2400" dirty="0">
                <a:solidFill>
                  <a:srgbClr val="0070C0"/>
                </a:solidFill>
                <a:ea typeface="Microsoft YaHei" panose="020B0503020204020204" pitchFamily="34" charset="-122"/>
                <a:hlinkClick r:id="rId3">
                  <a:extLst>
                    <a:ext uri="{A12FA001-AC4F-418D-AE19-62706E023703}">
                      <ahyp:hlinkClr xmlns:ahyp="http://schemas.microsoft.com/office/drawing/2018/hyperlinkcolor" val="tx"/>
                    </a:ext>
                  </a:extLst>
                </a:hlinkClick>
              </a:rPr>
              <a:t>StudienServiceCenter</a:t>
            </a:r>
            <a:br>
              <a:rPr lang="de-DE" altLang="de-DE" sz="2400" dirty="0">
                <a:solidFill>
                  <a:srgbClr val="009999"/>
                </a:solidFill>
                <a:ea typeface="Microsoft YaHei" panose="020B0503020204020204" pitchFamily="34" charset="-122"/>
              </a:rPr>
            </a:br>
            <a:endParaRPr lang="de-DE" altLang="de-DE" sz="2400" b="1" dirty="0">
              <a:solidFill>
                <a:srgbClr val="000000"/>
              </a:solidFill>
              <a:ea typeface="Microsoft YaHei" panose="020B0503020204020204" pitchFamily="34" charset="-122"/>
            </a:endParaRPr>
          </a:p>
          <a:p>
            <a:pPr marL="341313" lvl="0" indent="-341313" defTabSz="449263" fontAlgn="base">
              <a:lnSpc>
                <a:spcPct val="100000"/>
              </a:lnSpc>
              <a:spcBef>
                <a:spcPts val="1800"/>
              </a:spcBef>
              <a:spcAft>
                <a:spcPct val="0"/>
              </a:spcAft>
              <a:buClr>
                <a:srgbClr val="006599"/>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400" dirty="0">
                <a:ea typeface="Microsoft YaHei" panose="020B0503020204020204" pitchFamily="34" charset="-122"/>
              </a:rPr>
              <a:t>Hier finden Sie auch eine </a:t>
            </a:r>
            <a:r>
              <a:rPr lang="de-DE" altLang="de-DE" sz="2400" dirty="0">
                <a:solidFill>
                  <a:srgbClr val="0070C0"/>
                </a:solidFill>
                <a:ea typeface="Microsoft YaHei" panose="020B0503020204020204" pitchFamily="34" charset="-122"/>
                <a:hlinkClick r:id="rId4">
                  <a:extLst>
                    <a:ext uri="{A12FA001-AC4F-418D-AE19-62706E023703}">
                      <ahyp:hlinkClr xmlns:ahyp="http://schemas.microsoft.com/office/drawing/2018/hyperlinkcolor" val="tx"/>
                    </a:ext>
                  </a:extLst>
                </a:hlinkClick>
              </a:rPr>
              <a:t>Checkliste zum </a:t>
            </a:r>
            <a:r>
              <a:rPr lang="de-DE" altLang="de-DE" sz="2400" b="1" dirty="0">
                <a:solidFill>
                  <a:srgbClr val="0070C0"/>
                </a:solidFill>
                <a:ea typeface="Microsoft YaHei" panose="020B0503020204020204" pitchFamily="34" charset="-122"/>
                <a:hlinkClick r:id="rId4">
                  <a:extLst>
                    <a:ext uri="{A12FA001-AC4F-418D-AE19-62706E023703}">
                      <ahyp:hlinkClr xmlns:ahyp="http://schemas.microsoft.com/office/drawing/2018/hyperlinkcolor" val="tx"/>
                    </a:ext>
                  </a:extLst>
                </a:hlinkClick>
              </a:rPr>
              <a:t>Abschluss ihres Masterstudiums</a:t>
            </a:r>
            <a:r>
              <a:rPr lang="de-DE" altLang="de-DE" sz="2400" dirty="0">
                <a:solidFill>
                  <a:srgbClr val="0070C0"/>
                </a:solidFill>
                <a:ea typeface="Microsoft YaHei" panose="020B0503020204020204" pitchFamily="34" charset="-122"/>
              </a:rPr>
              <a:t>.</a:t>
            </a:r>
          </a:p>
          <a:p>
            <a:pPr marL="341313" lvl="0" indent="-341313" defTabSz="449263" fontAlgn="base">
              <a:lnSpc>
                <a:spcPct val="100000"/>
              </a:lnSpc>
              <a:spcBef>
                <a:spcPts val="1800"/>
              </a:spcBef>
              <a:spcAft>
                <a:spcPct val="0"/>
              </a:spcAft>
              <a:buClr>
                <a:srgbClr val="006599"/>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400" b="1" dirty="0">
                <a:ea typeface="Microsoft YaHei" panose="020B0503020204020204" pitchFamily="34" charset="-122"/>
              </a:rPr>
              <a:t>Formulare und Infoblätter </a:t>
            </a:r>
            <a:r>
              <a:rPr lang="de-DE" altLang="de-DE" sz="2400" dirty="0">
                <a:ea typeface="Microsoft YaHei" panose="020B0503020204020204" pitchFamily="34" charset="-122"/>
              </a:rPr>
              <a:t>finden Sie auch unter</a:t>
            </a:r>
            <a:br>
              <a:rPr lang="de-DE" altLang="de-DE" sz="2400" dirty="0">
                <a:solidFill>
                  <a:srgbClr val="000000"/>
                </a:solidFill>
                <a:ea typeface="Microsoft YaHei" panose="020B0503020204020204" pitchFamily="34" charset="-122"/>
              </a:rPr>
            </a:br>
            <a:r>
              <a:rPr lang="de-DE" altLang="de-DE" sz="2400" dirty="0">
                <a:solidFill>
                  <a:srgbClr val="0070C0"/>
                </a:solidFill>
                <a:ea typeface="Microsoft YaHei" panose="020B0503020204020204" pitchFamily="34" charset="-122"/>
                <a:hlinkClick r:id="rId5">
                  <a:extLst>
                    <a:ext uri="{A12FA001-AC4F-418D-AE19-62706E023703}">
                      <ahyp:hlinkClr xmlns:ahyp="http://schemas.microsoft.com/office/drawing/2018/hyperlinkcolor" val="tx"/>
                    </a:ext>
                  </a:extLst>
                </a:hlinkClick>
              </a:rPr>
              <a:t>http://ssc-lebenswissenschaften.univie.ac.at/ernaehrungswissenschaften/masterstudium/masterarbeit/</a:t>
            </a:r>
            <a:endParaRPr lang="de-DE" altLang="de-DE" sz="2400" dirty="0">
              <a:solidFill>
                <a:srgbClr val="0070C0"/>
              </a:solidFill>
              <a:ea typeface="Microsoft YaHei" panose="020B0503020204020204" pitchFamily="34" charset="-122"/>
            </a:endParaRPr>
          </a:p>
          <a:p>
            <a:pPr marL="341313" lvl="0" indent="-341313" defTabSz="449263" fontAlgn="base">
              <a:lnSpc>
                <a:spcPct val="100000"/>
              </a:lnSpc>
              <a:spcBef>
                <a:spcPts val="1800"/>
              </a:spcBef>
              <a:spcAft>
                <a:spcPct val="0"/>
              </a:spcAft>
              <a:buClr>
                <a:srgbClr val="006599"/>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400" dirty="0">
                <a:ea typeface="Microsoft YaHei" panose="020B0503020204020204" pitchFamily="34" charset="-122"/>
              </a:rPr>
              <a:t>Infos über alle Änderungen der Satzung zum Thema Masterarbeit:</a:t>
            </a:r>
            <a:r>
              <a:rPr lang="de-DE" altLang="de-DE" sz="2400" dirty="0">
                <a:solidFill>
                  <a:prstClr val="black"/>
                </a:solidFill>
                <a:ea typeface="Microsoft YaHei" panose="020B0503020204020204" pitchFamily="34" charset="-122"/>
              </a:rPr>
              <a:t> </a:t>
            </a:r>
            <a:r>
              <a:rPr lang="de-DE" altLang="de-DE" sz="2400" dirty="0">
                <a:solidFill>
                  <a:srgbClr val="0070C0"/>
                </a:solidFill>
                <a:ea typeface="Microsoft YaHei" panose="020B0503020204020204" pitchFamily="34" charset="-122"/>
                <a:hlinkClick r:id="rId6">
                  <a:extLst>
                    <a:ext uri="{A12FA001-AC4F-418D-AE19-62706E023703}">
                      <ahyp:hlinkClr xmlns:ahyp="http://schemas.microsoft.com/office/drawing/2018/hyperlinkcolor" val="tx"/>
                    </a:ext>
                  </a:extLst>
                </a:hlinkClick>
              </a:rPr>
              <a:t>http://satzung.univie.ac.at/studienrecht/</a:t>
            </a:r>
            <a:endParaRPr lang="de-DE" altLang="de-DE" sz="2400" dirty="0">
              <a:solidFill>
                <a:srgbClr val="0070C0"/>
              </a:solidFill>
              <a:ea typeface="Microsoft YaHei" panose="020B0503020204020204" pitchFamily="34" charset="-122"/>
            </a:endParaRPr>
          </a:p>
          <a:p>
            <a:pPr marL="0" indent="0">
              <a:buNone/>
            </a:pPr>
            <a:endParaRPr lang="de-AT" sz="2400" dirty="0">
              <a:cs typeface="Arial" panose="020B0604020202020204" pitchFamily="34" charset="0"/>
            </a:endParaRPr>
          </a:p>
          <a:p>
            <a:pPr marL="0" indent="0">
              <a:buNone/>
            </a:pPr>
            <a:endParaRPr lang="de-DE" sz="1800" dirty="0"/>
          </a:p>
          <a:p>
            <a:pPr>
              <a:spcBef>
                <a:spcPts val="400"/>
              </a:spcBef>
            </a:pPr>
            <a:endParaRPr lang="de-DE" sz="1800" dirty="0"/>
          </a:p>
          <a:p>
            <a:endParaRPr lang="de-AT" dirty="0"/>
          </a:p>
        </p:txBody>
      </p:sp>
      <p:sp>
        <p:nvSpPr>
          <p:cNvPr id="8" name="Foliennummernplatzhalter 7">
            <a:extLst>
              <a:ext uri="{FF2B5EF4-FFF2-40B4-BE49-F238E27FC236}">
                <a16:creationId xmlns:a16="http://schemas.microsoft.com/office/drawing/2014/main" id="{91388B7C-F996-BD45-8808-7F5A0959D28C}"/>
              </a:ext>
            </a:extLst>
          </p:cNvPr>
          <p:cNvSpPr>
            <a:spLocks noGrp="1"/>
          </p:cNvSpPr>
          <p:nvPr>
            <p:ph type="sldNum" sz="quarter" idx="12"/>
          </p:nvPr>
        </p:nvSpPr>
        <p:spPr/>
        <p:txBody>
          <a:bodyPr/>
          <a:lstStyle/>
          <a:p>
            <a:r>
              <a:rPr lang="de-AT"/>
              <a:t>Seite </a:t>
            </a:r>
            <a:fld id="{05A5AE1F-4813-4D0A-B870-8FB3219A4125}" type="slidenum">
              <a:rPr lang="de-AT" smtClean="0"/>
              <a:pPr/>
              <a:t>23</a:t>
            </a:fld>
            <a:endParaRPr lang="de-AT" dirty="0"/>
          </a:p>
        </p:txBody>
      </p:sp>
    </p:spTree>
    <p:extLst>
      <p:ext uri="{BB962C8B-B14F-4D97-AF65-F5344CB8AC3E}">
        <p14:creationId xmlns:p14="http://schemas.microsoft.com/office/powerpoint/2010/main" val="1307072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F0695-00F0-894C-9BB0-33411D2C3FBC}"/>
              </a:ext>
            </a:extLst>
          </p:cNvPr>
          <p:cNvSpPr>
            <a:spLocks noGrp="1"/>
          </p:cNvSpPr>
          <p:nvPr>
            <p:ph type="ctrTitle"/>
          </p:nvPr>
        </p:nvSpPr>
        <p:spPr/>
        <p:txBody>
          <a:bodyPr/>
          <a:lstStyle/>
          <a:p>
            <a:br>
              <a:rPr lang="de-DE" dirty="0"/>
            </a:br>
            <a:r>
              <a:rPr lang="de-DE" dirty="0">
                <a:solidFill>
                  <a:srgbClr val="7030A0"/>
                </a:solidFill>
              </a:rPr>
              <a:t>Berufseinstieg</a:t>
            </a:r>
          </a:p>
        </p:txBody>
      </p:sp>
      <p:sp>
        <p:nvSpPr>
          <p:cNvPr id="5" name="Rechteck 4">
            <a:extLst>
              <a:ext uri="{FF2B5EF4-FFF2-40B4-BE49-F238E27FC236}">
                <a16:creationId xmlns:a16="http://schemas.microsoft.com/office/drawing/2014/main" id="{CE079DE1-1B88-1742-9CC5-3C62ECD20B1B}"/>
              </a:ext>
            </a:extLst>
          </p:cNvPr>
          <p:cNvSpPr/>
          <p:nvPr/>
        </p:nvSpPr>
        <p:spPr>
          <a:xfrm>
            <a:off x="328045" y="5456428"/>
            <a:ext cx="7924801" cy="338554"/>
          </a:xfrm>
          <a:prstGeom prst="rect">
            <a:avLst/>
          </a:prstGeom>
        </p:spPr>
        <p:txBody>
          <a:bodyPr wrap="square">
            <a:spAutoFit/>
          </a:bodyPr>
          <a:lstStyle/>
          <a:p>
            <a:r>
              <a:rPr lang="de-DE" sz="1600" dirty="0">
                <a:hlinkClick r:id="rId3"/>
              </a:rPr>
              <a:t>https://</a:t>
            </a:r>
            <a:r>
              <a:rPr lang="de-DE" sz="1600" dirty="0" err="1">
                <a:hlinkClick r:id="rId3"/>
              </a:rPr>
              <a:t>alumni.ac.at</a:t>
            </a:r>
            <a:r>
              <a:rPr lang="de-DE" sz="1600" dirty="0">
                <a:hlinkClick r:id="rId3"/>
              </a:rPr>
              <a:t>/</a:t>
            </a:r>
            <a:r>
              <a:rPr lang="de-DE" sz="1600" dirty="0" err="1">
                <a:hlinkClick r:id="rId3"/>
              </a:rPr>
              <a:t>portal</a:t>
            </a:r>
            <a:r>
              <a:rPr lang="de-DE" sz="1600" dirty="0">
                <a:hlinkClick r:id="rId3"/>
              </a:rPr>
              <a:t>/</a:t>
            </a:r>
            <a:r>
              <a:rPr lang="de-DE" sz="1600" dirty="0" err="1">
                <a:hlinkClick r:id="rId3"/>
              </a:rPr>
              <a:t>berufkarriere</a:t>
            </a:r>
            <a:r>
              <a:rPr lang="de-DE" sz="1600" dirty="0">
                <a:hlinkClick r:id="rId3"/>
              </a:rPr>
              <a:t>/</a:t>
            </a:r>
            <a:r>
              <a:rPr lang="de-DE" sz="1600" dirty="0" err="1">
                <a:hlinkClick r:id="rId3"/>
              </a:rPr>
              <a:t>ustart</a:t>
            </a:r>
            <a:r>
              <a:rPr lang="de-DE" sz="1600" dirty="0">
                <a:hlinkClick r:id="rId3"/>
              </a:rPr>
              <a:t>/</a:t>
            </a:r>
            <a:r>
              <a:rPr lang="de-DE" sz="1600" dirty="0" err="1">
                <a:hlinkClick r:id="rId3"/>
              </a:rPr>
              <a:t>infoartikel</a:t>
            </a:r>
            <a:r>
              <a:rPr lang="de-DE" sz="1600" dirty="0">
                <a:hlinkClick r:id="rId3"/>
              </a:rPr>
              <a:t>/</a:t>
            </a:r>
            <a:r>
              <a:rPr lang="de-DE" sz="1600" dirty="0" err="1">
                <a:hlinkClick r:id="rId3"/>
              </a:rPr>
              <a:t>article</a:t>
            </a:r>
            <a:r>
              <a:rPr lang="de-DE" sz="1600" dirty="0">
                <a:hlinkClick r:id="rId3"/>
              </a:rPr>
              <a:t>/3072.html</a:t>
            </a:r>
            <a:endParaRPr lang="de-DE" sz="1600" dirty="0"/>
          </a:p>
        </p:txBody>
      </p:sp>
      <p:sp>
        <p:nvSpPr>
          <p:cNvPr id="4" name="Foliennummernplatzhalter 3">
            <a:extLst>
              <a:ext uri="{FF2B5EF4-FFF2-40B4-BE49-F238E27FC236}">
                <a16:creationId xmlns:a16="http://schemas.microsoft.com/office/drawing/2014/main" id="{77AF53AB-271A-2D42-B4CE-F0F01F609A4E}"/>
              </a:ext>
            </a:extLst>
          </p:cNvPr>
          <p:cNvSpPr>
            <a:spLocks noGrp="1"/>
          </p:cNvSpPr>
          <p:nvPr>
            <p:ph type="sldNum" sz="quarter" idx="12"/>
          </p:nvPr>
        </p:nvSpPr>
        <p:spPr/>
        <p:txBody>
          <a:bodyPr/>
          <a:lstStyle/>
          <a:p>
            <a:r>
              <a:rPr lang="de-AT"/>
              <a:t>Seite </a:t>
            </a:r>
            <a:fld id="{05A5AE1F-4813-4D0A-B870-8FB3219A4125}" type="slidenum">
              <a:rPr lang="de-AT" smtClean="0"/>
              <a:pPr/>
              <a:t>24</a:t>
            </a:fld>
            <a:endParaRPr lang="de-AT" dirty="0"/>
          </a:p>
        </p:txBody>
      </p:sp>
      <p:sp>
        <p:nvSpPr>
          <p:cNvPr id="7" name="Untertitel 6">
            <a:extLst>
              <a:ext uri="{FF2B5EF4-FFF2-40B4-BE49-F238E27FC236}">
                <a16:creationId xmlns:a16="http://schemas.microsoft.com/office/drawing/2014/main" id="{DE0F67B8-56AC-6248-9787-237C8F04C26F}"/>
              </a:ext>
            </a:extLst>
          </p:cNvPr>
          <p:cNvSpPr>
            <a:spLocks noGrp="1"/>
          </p:cNvSpPr>
          <p:nvPr>
            <p:ph type="subTitle" idx="1"/>
          </p:nvPr>
        </p:nvSpPr>
        <p:spPr>
          <a:xfrm>
            <a:off x="407988" y="5212649"/>
            <a:ext cx="11376025" cy="293470"/>
          </a:xfrm>
        </p:spPr>
        <p:txBody>
          <a:bodyPr/>
          <a:lstStyle/>
          <a:p>
            <a:r>
              <a:rPr lang="de-DE" dirty="0">
                <a:hlinkClick r:id="rId4"/>
              </a:rPr>
              <a:t>https://</a:t>
            </a:r>
            <a:r>
              <a:rPr lang="de-DE" dirty="0" err="1">
                <a:hlinkClick r:id="rId4"/>
              </a:rPr>
              <a:t>alumni.ac.at</a:t>
            </a:r>
            <a:r>
              <a:rPr lang="de-DE" dirty="0">
                <a:hlinkClick r:id="rId4"/>
              </a:rPr>
              <a:t>/</a:t>
            </a:r>
            <a:r>
              <a:rPr lang="de-DE" dirty="0" err="1">
                <a:hlinkClick r:id="rId4"/>
              </a:rPr>
              <a:t>ustart</a:t>
            </a:r>
            <a:endParaRPr lang="de-DE" dirty="0"/>
          </a:p>
        </p:txBody>
      </p:sp>
      <p:sp>
        <p:nvSpPr>
          <p:cNvPr id="8" name="Untertitel 6">
            <a:extLst>
              <a:ext uri="{FF2B5EF4-FFF2-40B4-BE49-F238E27FC236}">
                <a16:creationId xmlns:a16="http://schemas.microsoft.com/office/drawing/2014/main" id="{26A7A0F3-7B47-3E49-B3A2-8A2599450BCB}"/>
              </a:ext>
            </a:extLst>
          </p:cNvPr>
          <p:cNvSpPr txBox="1">
            <a:spLocks/>
          </p:cNvSpPr>
          <p:nvPr/>
        </p:nvSpPr>
        <p:spPr bwMode="black">
          <a:xfrm>
            <a:off x="407988" y="5817524"/>
            <a:ext cx="11376025" cy="293470"/>
          </a:xfrm>
          <a:prstGeom prst="rect">
            <a:avLst/>
          </a:prstGeom>
        </p:spPr>
        <p:txBody>
          <a:bodyPr vert="horz" lIns="0" tIns="0" rIns="0" bIns="0" rtlCol="0">
            <a:noAutofit/>
          </a:bodyPr>
          <a:lstStyle>
            <a:lvl1pPr marL="0" indent="0" algn="l" defTabSz="914400" rtl="0" eaLnBrk="1" latinLnBrk="0" hangingPunct="1">
              <a:lnSpc>
                <a:spcPct val="95000"/>
              </a:lnSpc>
              <a:spcBef>
                <a:spcPts val="1000"/>
              </a:spcBef>
              <a:buClr>
                <a:schemeClr val="accent1"/>
              </a:buClr>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5000"/>
              </a:lnSpc>
              <a:spcBef>
                <a:spcPts val="500"/>
              </a:spcBef>
              <a:buSzPct val="100000"/>
              <a:buFont typeface="Calibri" panose="020F050202020403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5000"/>
              </a:lnSpc>
              <a:spcBef>
                <a:spcPts val="500"/>
              </a:spcBef>
              <a:buFont typeface="Source Sans Pro Light" panose="020B0403030403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5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5000"/>
              </a:lnSpc>
              <a:spcBef>
                <a:spcPts val="500"/>
              </a:spcBef>
              <a:buFont typeface="Source Sans Pro Light" panose="020B0403030403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hlinkClick r:id="rId5"/>
              </a:rPr>
              <a:t>https://</a:t>
            </a:r>
            <a:r>
              <a:rPr lang="de-DE" dirty="0" err="1">
                <a:hlinkClick r:id="rId5"/>
              </a:rPr>
              <a:t>mentoring.univie.ac.at</a:t>
            </a:r>
            <a:r>
              <a:rPr lang="de-DE" dirty="0">
                <a:hlinkClick r:id="rId5"/>
              </a:rPr>
              <a:t>/de/</a:t>
            </a:r>
            <a:endParaRPr lang="de-DE" dirty="0"/>
          </a:p>
        </p:txBody>
      </p:sp>
    </p:spTree>
    <p:extLst>
      <p:ext uri="{BB962C8B-B14F-4D97-AF65-F5344CB8AC3E}">
        <p14:creationId xmlns:p14="http://schemas.microsoft.com/office/powerpoint/2010/main" val="838192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err="1">
                <a:solidFill>
                  <a:srgbClr val="7030A0"/>
                </a:solidFill>
              </a:rPr>
              <a:t>u:start</a:t>
            </a:r>
            <a:r>
              <a:rPr lang="de-DE" dirty="0">
                <a:solidFill>
                  <a:srgbClr val="7030A0"/>
                </a:solidFill>
              </a:rPr>
              <a:t> das Gründer*innen-Programm der Universität Wien</a:t>
            </a:r>
            <a:endParaRPr lang="de-AT" dirty="0">
              <a:solidFill>
                <a:srgbClr val="7030A0"/>
              </a:solidFill>
            </a:endParaRPr>
          </a:p>
        </p:txBody>
      </p:sp>
      <p:sp>
        <p:nvSpPr>
          <p:cNvPr id="8" name="Foliennummernplatzhalter 7">
            <a:extLst>
              <a:ext uri="{FF2B5EF4-FFF2-40B4-BE49-F238E27FC236}">
                <a16:creationId xmlns:a16="http://schemas.microsoft.com/office/drawing/2014/main" id="{91388B7C-F996-BD45-8808-7F5A0959D28C}"/>
              </a:ext>
            </a:extLst>
          </p:cNvPr>
          <p:cNvSpPr>
            <a:spLocks noGrp="1"/>
          </p:cNvSpPr>
          <p:nvPr>
            <p:ph type="sldNum" sz="quarter" idx="12"/>
          </p:nvPr>
        </p:nvSpPr>
        <p:spPr/>
        <p:txBody>
          <a:bodyPr/>
          <a:lstStyle/>
          <a:p>
            <a:r>
              <a:rPr lang="de-AT"/>
              <a:t>Seite </a:t>
            </a:r>
            <a:fld id="{05A5AE1F-4813-4D0A-B870-8FB3219A4125}" type="slidenum">
              <a:rPr lang="de-AT" smtClean="0"/>
              <a:pPr/>
              <a:t>25</a:t>
            </a:fld>
            <a:endParaRPr lang="de-AT" dirty="0"/>
          </a:p>
        </p:txBody>
      </p:sp>
      <p:sp>
        <p:nvSpPr>
          <p:cNvPr id="7" name="Inhaltsplatzhalter 6">
            <a:extLst>
              <a:ext uri="{FF2B5EF4-FFF2-40B4-BE49-F238E27FC236}">
                <a16:creationId xmlns:a16="http://schemas.microsoft.com/office/drawing/2014/main" id="{76F5B248-99CE-504D-8539-A9F1B6467A84}"/>
              </a:ext>
            </a:extLst>
          </p:cNvPr>
          <p:cNvSpPr>
            <a:spLocks noGrp="1"/>
          </p:cNvSpPr>
          <p:nvPr>
            <p:ph idx="1"/>
          </p:nvPr>
        </p:nvSpPr>
        <p:spPr>
          <a:xfrm>
            <a:off x="407987" y="1830597"/>
            <a:ext cx="11278491" cy="3673475"/>
          </a:xfrm>
        </p:spPr>
        <p:txBody>
          <a:bodyPr/>
          <a:lstStyle/>
          <a:p>
            <a:pPr marL="0" indent="0">
              <a:buNone/>
            </a:pPr>
            <a:r>
              <a:rPr lang="de-AT" dirty="0" err="1"/>
              <a:t>U:start</a:t>
            </a:r>
            <a:r>
              <a:rPr lang="de-AT" dirty="0"/>
              <a:t> ist die erste Adresse für Absolvent*innen, die sich selbständig machen oder ein Unternehmen gründen wollen.</a:t>
            </a:r>
          </a:p>
          <a:p>
            <a:pPr marL="0" indent="0">
              <a:buNone/>
            </a:pPr>
            <a:endParaRPr lang="de-AT" sz="1000" dirty="0"/>
          </a:p>
          <a:p>
            <a:pPr marL="0" indent="0">
              <a:buNone/>
            </a:pPr>
            <a:r>
              <a:rPr lang="de-AT" dirty="0"/>
              <a:t>Das Ausbildungsprogramm umfasst:</a:t>
            </a:r>
          </a:p>
          <a:p>
            <a:r>
              <a:rPr lang="de-AT" dirty="0"/>
              <a:t>Informationen</a:t>
            </a:r>
          </a:p>
          <a:p>
            <a:r>
              <a:rPr lang="de-AT" dirty="0"/>
              <a:t>Orientierung und Geschäftsentwicklung</a:t>
            </a:r>
          </a:p>
          <a:p>
            <a:r>
              <a:rPr lang="de-AT" dirty="0"/>
              <a:t>Ausbildungsseminare &amp; Einzelberatungen</a:t>
            </a:r>
          </a:p>
          <a:p>
            <a:r>
              <a:rPr lang="de-AT" dirty="0"/>
              <a:t>Mentoring</a:t>
            </a:r>
          </a:p>
          <a:p>
            <a:r>
              <a:rPr lang="de-AT" dirty="0"/>
              <a:t>Businessplan</a:t>
            </a:r>
          </a:p>
          <a:p>
            <a:r>
              <a:rPr lang="de-AT" dirty="0"/>
              <a:t>Networking</a:t>
            </a:r>
          </a:p>
          <a:p>
            <a:endParaRPr lang="de-DE" dirty="0"/>
          </a:p>
        </p:txBody>
      </p:sp>
      <p:pic>
        <p:nvPicPr>
          <p:cNvPr id="3" name="Picture 2">
            <a:extLst>
              <a:ext uri="{FF2B5EF4-FFF2-40B4-BE49-F238E27FC236}">
                <a16:creationId xmlns:a16="http://schemas.microsoft.com/office/drawing/2014/main" id="{96B13E9B-FF19-4D1F-8CBB-DE04753DE4D6}"/>
              </a:ext>
            </a:extLst>
          </p:cNvPr>
          <p:cNvPicPr>
            <a:picLocks noChangeAspect="1"/>
          </p:cNvPicPr>
          <p:nvPr/>
        </p:nvPicPr>
        <p:blipFill>
          <a:blip r:embed="rId3"/>
          <a:stretch>
            <a:fillRect/>
          </a:stretch>
        </p:blipFill>
        <p:spPr>
          <a:xfrm>
            <a:off x="7493577" y="3768436"/>
            <a:ext cx="4310495" cy="2155248"/>
          </a:xfrm>
          <a:prstGeom prst="rect">
            <a:avLst/>
          </a:prstGeom>
        </p:spPr>
      </p:pic>
    </p:spTree>
    <p:extLst>
      <p:ext uri="{BB962C8B-B14F-4D97-AF65-F5344CB8AC3E}">
        <p14:creationId xmlns:p14="http://schemas.microsoft.com/office/powerpoint/2010/main" val="3936863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rgbClr val="7030A0"/>
                </a:solidFill>
              </a:rPr>
              <a:t>Unterstützung beim Berufseinstieg für Studierende</a:t>
            </a:r>
            <a:endParaRPr lang="de-AT" dirty="0">
              <a:solidFill>
                <a:srgbClr val="7030A0"/>
              </a:solidFill>
            </a:endParaRPr>
          </a:p>
        </p:txBody>
      </p:sp>
      <p:sp>
        <p:nvSpPr>
          <p:cNvPr id="8" name="Foliennummernplatzhalter 7">
            <a:extLst>
              <a:ext uri="{FF2B5EF4-FFF2-40B4-BE49-F238E27FC236}">
                <a16:creationId xmlns:a16="http://schemas.microsoft.com/office/drawing/2014/main" id="{91388B7C-F996-BD45-8808-7F5A0959D28C}"/>
              </a:ext>
            </a:extLst>
          </p:cNvPr>
          <p:cNvSpPr>
            <a:spLocks noGrp="1"/>
          </p:cNvSpPr>
          <p:nvPr>
            <p:ph type="sldNum" sz="quarter" idx="12"/>
          </p:nvPr>
        </p:nvSpPr>
        <p:spPr/>
        <p:txBody>
          <a:bodyPr/>
          <a:lstStyle/>
          <a:p>
            <a:r>
              <a:rPr lang="de-AT"/>
              <a:t>Seite </a:t>
            </a:r>
            <a:fld id="{05A5AE1F-4813-4D0A-B870-8FB3219A4125}" type="slidenum">
              <a:rPr lang="de-AT" smtClean="0"/>
              <a:pPr/>
              <a:t>26</a:t>
            </a:fld>
            <a:endParaRPr lang="de-AT" dirty="0"/>
          </a:p>
        </p:txBody>
      </p:sp>
      <p:sp>
        <p:nvSpPr>
          <p:cNvPr id="7" name="Inhaltsplatzhalter 6">
            <a:extLst>
              <a:ext uri="{FF2B5EF4-FFF2-40B4-BE49-F238E27FC236}">
                <a16:creationId xmlns:a16="http://schemas.microsoft.com/office/drawing/2014/main" id="{76F5B248-99CE-504D-8539-A9F1B6467A84}"/>
              </a:ext>
            </a:extLst>
          </p:cNvPr>
          <p:cNvSpPr>
            <a:spLocks noGrp="1"/>
          </p:cNvSpPr>
          <p:nvPr>
            <p:ph idx="1"/>
          </p:nvPr>
        </p:nvSpPr>
        <p:spPr>
          <a:xfrm>
            <a:off x="407987" y="2278466"/>
            <a:ext cx="11278491" cy="3673475"/>
          </a:xfrm>
        </p:spPr>
        <p:txBody>
          <a:bodyPr/>
          <a:lstStyle/>
          <a:p>
            <a:pPr marL="0" indent="0">
              <a:buNone/>
            </a:pPr>
            <a:r>
              <a:rPr lang="de-AT" dirty="0"/>
              <a:t>Wenn Sie an der Universität Wien studieren und sich mit Ihrer beruflichen</a:t>
            </a:r>
            <a:br>
              <a:rPr lang="de-AT" dirty="0"/>
            </a:br>
            <a:r>
              <a:rPr lang="de-AT" dirty="0"/>
              <a:t> Zukunft auseinandersetzen wollen, bietet das </a:t>
            </a:r>
            <a:r>
              <a:rPr lang="de-AT" dirty="0">
                <a:hlinkClick r:id="rId3"/>
              </a:rPr>
              <a:t>alma Mentoring </a:t>
            </a:r>
            <a:r>
              <a:rPr lang="de-AT" dirty="0"/>
              <a:t>Hilfe bei:</a:t>
            </a:r>
          </a:p>
          <a:p>
            <a:pPr marL="0" indent="0">
              <a:buNone/>
            </a:pPr>
            <a:endParaRPr lang="de-AT" dirty="0"/>
          </a:p>
          <a:p>
            <a:r>
              <a:rPr lang="de-AT" dirty="0"/>
              <a:t>Berufseinstieg und Berufsorientierung</a:t>
            </a:r>
          </a:p>
          <a:p>
            <a:r>
              <a:rPr lang="de-AT" dirty="0"/>
              <a:t>Selbstständigkeit und Gründung </a:t>
            </a:r>
          </a:p>
          <a:p>
            <a:r>
              <a:rPr lang="de-AT" dirty="0"/>
              <a:t>Arbeiten im Ausland </a:t>
            </a:r>
          </a:p>
          <a:p>
            <a:pPr marL="0" indent="0">
              <a:buNone/>
            </a:pPr>
            <a:endParaRPr lang="de-AT" dirty="0"/>
          </a:p>
          <a:p>
            <a:pPr marL="0" indent="0">
              <a:buNone/>
            </a:pPr>
            <a:endParaRPr lang="de-AT" dirty="0"/>
          </a:p>
          <a:p>
            <a:pPr marL="0" indent="0">
              <a:buNone/>
            </a:pPr>
            <a:r>
              <a:rPr lang="de-DE" dirty="0"/>
              <a:t>Das </a:t>
            </a:r>
            <a:r>
              <a:rPr lang="de-DE" dirty="0" err="1"/>
              <a:t>alma</a:t>
            </a:r>
            <a:r>
              <a:rPr lang="de-DE" dirty="0"/>
              <a:t> Mentoring ist kostenfrei für Mitglieder im </a:t>
            </a:r>
            <a:r>
              <a:rPr lang="de-DE" dirty="0" err="1"/>
              <a:t>Alumniverband</a:t>
            </a:r>
            <a:r>
              <a:rPr lang="de-DE" dirty="0"/>
              <a:t> der Universität Wien.</a:t>
            </a:r>
          </a:p>
        </p:txBody>
      </p:sp>
      <p:pic>
        <p:nvPicPr>
          <p:cNvPr id="3" name="Picture 2">
            <a:extLst>
              <a:ext uri="{FF2B5EF4-FFF2-40B4-BE49-F238E27FC236}">
                <a16:creationId xmlns:a16="http://schemas.microsoft.com/office/drawing/2014/main" id="{787039C2-CB48-4780-99CC-B78EF3EFE633}"/>
              </a:ext>
            </a:extLst>
          </p:cNvPr>
          <p:cNvPicPr>
            <a:picLocks noChangeAspect="1"/>
          </p:cNvPicPr>
          <p:nvPr/>
        </p:nvPicPr>
        <p:blipFill>
          <a:blip r:embed="rId4"/>
          <a:stretch>
            <a:fillRect/>
          </a:stretch>
        </p:blipFill>
        <p:spPr>
          <a:xfrm>
            <a:off x="8661801" y="2022764"/>
            <a:ext cx="3350089" cy="2493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1768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F0695-00F0-894C-9BB0-33411D2C3FBC}"/>
              </a:ext>
            </a:extLst>
          </p:cNvPr>
          <p:cNvSpPr>
            <a:spLocks noGrp="1"/>
          </p:cNvSpPr>
          <p:nvPr>
            <p:ph type="ctrTitle"/>
          </p:nvPr>
        </p:nvSpPr>
        <p:spPr/>
        <p:txBody>
          <a:bodyPr/>
          <a:lstStyle/>
          <a:p>
            <a:br>
              <a:rPr lang="de-DE" dirty="0"/>
            </a:br>
            <a:r>
              <a:rPr lang="de-DE" dirty="0">
                <a:solidFill>
                  <a:schemeClr val="accent3">
                    <a:lumMod val="60000"/>
                    <a:lumOff val="40000"/>
                  </a:schemeClr>
                </a:solidFill>
              </a:rPr>
              <a:t>Masterstudium </a:t>
            </a:r>
            <a:br>
              <a:rPr lang="de-DE" dirty="0">
                <a:solidFill>
                  <a:schemeClr val="accent3">
                    <a:lumMod val="60000"/>
                    <a:lumOff val="40000"/>
                  </a:schemeClr>
                </a:solidFill>
              </a:rPr>
            </a:br>
            <a:r>
              <a:rPr lang="de-DE" dirty="0">
                <a:solidFill>
                  <a:schemeClr val="accent3">
                    <a:lumMod val="60000"/>
                    <a:lumOff val="40000"/>
                  </a:schemeClr>
                </a:solidFill>
              </a:rPr>
              <a:t>Lehramt Haushaltsökonomie und Ernährung</a:t>
            </a:r>
          </a:p>
        </p:txBody>
      </p:sp>
      <p:sp>
        <p:nvSpPr>
          <p:cNvPr id="3" name="Untertitel 2">
            <a:extLst>
              <a:ext uri="{FF2B5EF4-FFF2-40B4-BE49-F238E27FC236}">
                <a16:creationId xmlns:a16="http://schemas.microsoft.com/office/drawing/2014/main" id="{0EEBDC28-26AD-0849-828C-4C73FBACEA2C}"/>
              </a:ext>
            </a:extLst>
          </p:cNvPr>
          <p:cNvSpPr>
            <a:spLocks noGrp="1"/>
          </p:cNvSpPr>
          <p:nvPr>
            <p:ph type="subTitle" idx="1"/>
          </p:nvPr>
        </p:nvSpPr>
        <p:spPr/>
        <p:txBody>
          <a:bodyPr/>
          <a:lstStyle/>
          <a:p>
            <a:endParaRPr lang="de-DE" dirty="0"/>
          </a:p>
        </p:txBody>
      </p:sp>
      <p:sp>
        <p:nvSpPr>
          <p:cNvPr id="4" name="Foliennummernplatzhalter 3">
            <a:extLst>
              <a:ext uri="{FF2B5EF4-FFF2-40B4-BE49-F238E27FC236}">
                <a16:creationId xmlns:a16="http://schemas.microsoft.com/office/drawing/2014/main" id="{3AB98047-5198-6940-BF29-84306C40043C}"/>
              </a:ext>
            </a:extLst>
          </p:cNvPr>
          <p:cNvSpPr>
            <a:spLocks noGrp="1"/>
          </p:cNvSpPr>
          <p:nvPr>
            <p:ph type="sldNum" sz="quarter" idx="12"/>
          </p:nvPr>
        </p:nvSpPr>
        <p:spPr/>
        <p:txBody>
          <a:bodyPr/>
          <a:lstStyle/>
          <a:p>
            <a:r>
              <a:rPr lang="de-AT"/>
              <a:t>Seite </a:t>
            </a:r>
            <a:fld id="{05A5AE1F-4813-4D0A-B870-8FB3219A4125}" type="slidenum">
              <a:rPr lang="de-AT" smtClean="0"/>
              <a:pPr/>
              <a:t>27</a:t>
            </a:fld>
            <a:endParaRPr lang="de-AT" dirty="0"/>
          </a:p>
        </p:txBody>
      </p:sp>
    </p:spTree>
    <p:extLst>
      <p:ext uri="{BB962C8B-B14F-4D97-AF65-F5344CB8AC3E}">
        <p14:creationId xmlns:p14="http://schemas.microsoft.com/office/powerpoint/2010/main" val="362815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chemeClr val="accent3">
                    <a:lumMod val="60000"/>
                    <a:lumOff val="40000"/>
                  </a:schemeClr>
                </a:solidFill>
              </a:rPr>
              <a:t>Curriculum:</a:t>
            </a:r>
            <a:endParaRPr lang="de-AT" dirty="0">
              <a:solidFill>
                <a:schemeClr val="accent3">
                  <a:lumMod val="60000"/>
                  <a:lumOff val="40000"/>
                </a:schemeClr>
              </a:solidFill>
            </a:endParaRPr>
          </a:p>
        </p:txBody>
      </p:sp>
      <p:sp>
        <p:nvSpPr>
          <p:cNvPr id="3" name="Inhaltsplatzhalter 2"/>
          <p:cNvSpPr>
            <a:spLocks noGrp="1"/>
          </p:cNvSpPr>
          <p:nvPr>
            <p:ph idx="1"/>
          </p:nvPr>
        </p:nvSpPr>
        <p:spPr>
          <a:xfrm>
            <a:off x="356025" y="1794502"/>
            <a:ext cx="5017833" cy="4627898"/>
          </a:xfrm>
        </p:spPr>
        <p:txBody>
          <a:bodyPr/>
          <a:lstStyle/>
          <a:p>
            <a:pPr marL="0" indent="0">
              <a:spcBef>
                <a:spcPts val="1800"/>
              </a:spcBef>
              <a:buClr>
                <a:srgbClr val="006599"/>
              </a:buClr>
              <a:buSzPct val="100000"/>
              <a:buNone/>
            </a:pPr>
            <a:r>
              <a:rPr lang="de-AT" sz="2000" dirty="0">
                <a:solidFill>
                  <a:srgbClr val="000000"/>
                </a:solidFill>
              </a:rPr>
              <a:t>Das aktuelle Mastercurriculum ist auf der Homepage des Departments für Ernährungswissenschaften unter dem Link: </a:t>
            </a:r>
          </a:p>
          <a:p>
            <a:pPr marL="0" indent="0">
              <a:spcBef>
                <a:spcPts val="1800"/>
              </a:spcBef>
              <a:buClr>
                <a:srgbClr val="006599"/>
              </a:buClr>
              <a:buSzPct val="100000"/>
              <a:buNone/>
            </a:pPr>
            <a:r>
              <a:rPr lang="de-DE" sz="1200" dirty="0">
                <a:hlinkClick r:id="rId3"/>
              </a:rPr>
              <a:t>https://nutrition.univie.ac.at/studium/lehramt-master/</a:t>
            </a:r>
            <a:endParaRPr lang="de-DE" sz="1200" dirty="0"/>
          </a:p>
          <a:p>
            <a:pPr marL="0" indent="0">
              <a:spcBef>
                <a:spcPts val="1800"/>
              </a:spcBef>
              <a:buClr>
                <a:srgbClr val="006599"/>
              </a:buClr>
              <a:buSzPct val="100000"/>
              <a:buNone/>
            </a:pPr>
            <a:r>
              <a:rPr lang="de-DE" sz="2000" dirty="0"/>
              <a:t>zu finden.</a:t>
            </a:r>
          </a:p>
          <a:p>
            <a:pPr>
              <a:spcBef>
                <a:spcPts val="400"/>
              </a:spcBef>
            </a:pPr>
            <a:endParaRPr lang="de-DE" sz="1800" dirty="0"/>
          </a:p>
          <a:p>
            <a:endParaRPr lang="de-AT" dirty="0"/>
          </a:p>
        </p:txBody>
      </p:sp>
      <p:sp>
        <p:nvSpPr>
          <p:cNvPr id="9" name="Foliennummernplatzhalter 8">
            <a:extLst>
              <a:ext uri="{FF2B5EF4-FFF2-40B4-BE49-F238E27FC236}">
                <a16:creationId xmlns:a16="http://schemas.microsoft.com/office/drawing/2014/main" id="{91590B74-CAD5-5C49-A95B-E9349FBF7D13}"/>
              </a:ext>
            </a:extLst>
          </p:cNvPr>
          <p:cNvSpPr>
            <a:spLocks noGrp="1"/>
          </p:cNvSpPr>
          <p:nvPr>
            <p:ph type="sldNum" sz="quarter" idx="12"/>
          </p:nvPr>
        </p:nvSpPr>
        <p:spPr/>
        <p:txBody>
          <a:bodyPr/>
          <a:lstStyle/>
          <a:p>
            <a:r>
              <a:rPr lang="de-AT"/>
              <a:t>Seite </a:t>
            </a:r>
            <a:fld id="{05A5AE1F-4813-4D0A-B870-8FB3219A4125}" type="slidenum">
              <a:rPr lang="de-AT" smtClean="0"/>
              <a:pPr/>
              <a:t>28</a:t>
            </a:fld>
            <a:endParaRPr lang="de-AT" dirty="0"/>
          </a:p>
        </p:txBody>
      </p:sp>
      <p:pic>
        <p:nvPicPr>
          <p:cNvPr id="5" name="Grafik 4">
            <a:extLst>
              <a:ext uri="{FF2B5EF4-FFF2-40B4-BE49-F238E27FC236}">
                <a16:creationId xmlns:a16="http://schemas.microsoft.com/office/drawing/2014/main" id="{DC087280-DB70-FA43-9C5E-970B59DBA3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5334" y="355600"/>
            <a:ext cx="7001386" cy="4383066"/>
          </a:xfrm>
          <a:prstGeom prst="rect">
            <a:avLst/>
          </a:prstGeom>
        </p:spPr>
      </p:pic>
    </p:spTree>
    <p:extLst>
      <p:ext uri="{BB962C8B-B14F-4D97-AF65-F5344CB8AC3E}">
        <p14:creationId xmlns:p14="http://schemas.microsoft.com/office/powerpoint/2010/main" val="743259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655372"/>
            <a:ext cx="9717320" cy="820064"/>
          </a:xfrm>
        </p:spPr>
        <p:txBody>
          <a:bodyPr/>
          <a:lstStyle/>
          <a:p>
            <a:r>
              <a:rPr lang="de-DE" dirty="0">
                <a:solidFill>
                  <a:schemeClr val="accent3">
                    <a:lumMod val="60000"/>
                    <a:lumOff val="40000"/>
                  </a:schemeClr>
                </a:solidFill>
              </a:rPr>
              <a:t>Aufbau des Studiums:</a:t>
            </a:r>
            <a:endParaRPr lang="de-AT" dirty="0">
              <a:solidFill>
                <a:schemeClr val="accent3">
                  <a:lumMod val="60000"/>
                  <a:lumOff val="40000"/>
                </a:schemeClr>
              </a:solidFill>
            </a:endParaRPr>
          </a:p>
        </p:txBody>
      </p:sp>
      <p:sp>
        <p:nvSpPr>
          <p:cNvPr id="3" name="Inhaltsplatzhalter 2"/>
          <p:cNvSpPr>
            <a:spLocks noGrp="1"/>
          </p:cNvSpPr>
          <p:nvPr>
            <p:ph idx="1"/>
          </p:nvPr>
        </p:nvSpPr>
        <p:spPr>
          <a:xfrm>
            <a:off x="407987" y="1419948"/>
            <a:ext cx="11237913" cy="3673475"/>
          </a:xfrm>
        </p:spPr>
        <p:txBody>
          <a:bodyPr/>
          <a:lstStyle/>
          <a:p>
            <a:pPr marL="182562" lvl="1" indent="0">
              <a:buNone/>
            </a:pPr>
            <a:endParaRPr lang="de-AT" dirty="0"/>
          </a:p>
          <a:p>
            <a:pPr marL="0" indent="0">
              <a:buNone/>
            </a:pPr>
            <a:endParaRPr lang="de-DE" dirty="0"/>
          </a:p>
          <a:p>
            <a:endParaRPr lang="de-AT" dirty="0"/>
          </a:p>
        </p:txBody>
      </p:sp>
      <p:sp>
        <p:nvSpPr>
          <p:cNvPr id="7" name="Rechteck 6">
            <a:extLst>
              <a:ext uri="{FF2B5EF4-FFF2-40B4-BE49-F238E27FC236}">
                <a16:creationId xmlns:a16="http://schemas.microsoft.com/office/drawing/2014/main" id="{FF8CE76A-CA61-0647-83FE-06998403C3B3}"/>
              </a:ext>
            </a:extLst>
          </p:cNvPr>
          <p:cNvSpPr/>
          <p:nvPr/>
        </p:nvSpPr>
        <p:spPr>
          <a:xfrm>
            <a:off x="464981" y="5631965"/>
            <a:ext cx="3661580" cy="276999"/>
          </a:xfrm>
          <a:prstGeom prst="rect">
            <a:avLst/>
          </a:prstGeom>
        </p:spPr>
        <p:txBody>
          <a:bodyPr wrap="none">
            <a:spAutoFit/>
          </a:bodyPr>
          <a:lstStyle/>
          <a:p>
            <a:r>
              <a:rPr lang="de-DE" sz="1200" dirty="0">
                <a:hlinkClick r:id="rId3"/>
              </a:rPr>
              <a:t>hthttps://nutrition.univie.ac.at/studium/lehramt-master</a:t>
            </a:r>
            <a:endParaRPr lang="de-DE" sz="1200" dirty="0"/>
          </a:p>
        </p:txBody>
      </p:sp>
      <p:sp>
        <p:nvSpPr>
          <p:cNvPr id="10" name="Foliennummernplatzhalter 9">
            <a:extLst>
              <a:ext uri="{FF2B5EF4-FFF2-40B4-BE49-F238E27FC236}">
                <a16:creationId xmlns:a16="http://schemas.microsoft.com/office/drawing/2014/main" id="{B2254B86-C07E-5148-BB44-2217502FAC9F}"/>
              </a:ext>
            </a:extLst>
          </p:cNvPr>
          <p:cNvSpPr>
            <a:spLocks noGrp="1"/>
          </p:cNvSpPr>
          <p:nvPr>
            <p:ph type="sldNum" sz="quarter" idx="12"/>
          </p:nvPr>
        </p:nvSpPr>
        <p:spPr/>
        <p:txBody>
          <a:bodyPr/>
          <a:lstStyle/>
          <a:p>
            <a:r>
              <a:rPr lang="de-AT"/>
              <a:t>Seite </a:t>
            </a:r>
            <a:fld id="{05A5AE1F-4813-4D0A-B870-8FB3219A4125}" type="slidenum">
              <a:rPr lang="de-AT" smtClean="0"/>
              <a:pPr/>
              <a:t>29</a:t>
            </a:fld>
            <a:endParaRPr lang="de-AT" dirty="0"/>
          </a:p>
        </p:txBody>
      </p:sp>
      <p:pic>
        <p:nvPicPr>
          <p:cNvPr id="4" name="Grafik 3">
            <a:extLst>
              <a:ext uri="{FF2B5EF4-FFF2-40B4-BE49-F238E27FC236}">
                <a16:creationId xmlns:a16="http://schemas.microsoft.com/office/drawing/2014/main" id="{6F786FB7-CC35-4446-BC2F-A84B7A59C451}"/>
              </a:ext>
            </a:extLst>
          </p:cNvPr>
          <p:cNvPicPr>
            <a:picLocks noChangeAspect="1"/>
          </p:cNvPicPr>
          <p:nvPr/>
        </p:nvPicPr>
        <p:blipFill>
          <a:blip r:embed="rId4"/>
          <a:stretch>
            <a:fillRect/>
          </a:stretch>
        </p:blipFill>
        <p:spPr>
          <a:xfrm>
            <a:off x="4168239" y="332652"/>
            <a:ext cx="7750876" cy="5738218"/>
          </a:xfrm>
          <a:prstGeom prst="rect">
            <a:avLst/>
          </a:prstGeom>
        </p:spPr>
      </p:pic>
    </p:spTree>
    <p:extLst>
      <p:ext uri="{BB962C8B-B14F-4D97-AF65-F5344CB8AC3E}">
        <p14:creationId xmlns:p14="http://schemas.microsoft.com/office/powerpoint/2010/main" val="47781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56FDED-F51D-9248-BB5C-0CAB39A1B1A9}"/>
              </a:ext>
            </a:extLst>
          </p:cNvPr>
          <p:cNvSpPr>
            <a:spLocks noGrp="1"/>
          </p:cNvSpPr>
          <p:nvPr>
            <p:ph type="ctrTitle"/>
          </p:nvPr>
        </p:nvSpPr>
        <p:spPr/>
        <p:txBody>
          <a:bodyPr/>
          <a:lstStyle/>
          <a:p>
            <a:r>
              <a:rPr lang="de-DE" dirty="0"/>
              <a:t>Inhaltsverzeichnis</a:t>
            </a:r>
          </a:p>
        </p:txBody>
      </p:sp>
      <p:graphicFrame>
        <p:nvGraphicFramePr>
          <p:cNvPr id="3" name="Tabelle 3">
            <a:extLst>
              <a:ext uri="{FF2B5EF4-FFF2-40B4-BE49-F238E27FC236}">
                <a16:creationId xmlns:a16="http://schemas.microsoft.com/office/drawing/2014/main" id="{093EC3F6-B29D-8C42-A41B-CA97F6471A9D}"/>
              </a:ext>
            </a:extLst>
          </p:cNvPr>
          <p:cNvGraphicFramePr>
            <a:graphicFrameLocks noGrp="1"/>
          </p:cNvGraphicFramePr>
          <p:nvPr>
            <p:extLst>
              <p:ext uri="{D42A27DB-BD31-4B8C-83A1-F6EECF244321}">
                <p14:modId xmlns:p14="http://schemas.microsoft.com/office/powerpoint/2010/main" val="765851903"/>
              </p:ext>
            </p:extLst>
          </p:nvPr>
        </p:nvGraphicFramePr>
        <p:xfrm>
          <a:off x="407988" y="2789626"/>
          <a:ext cx="11181583" cy="4079240"/>
        </p:xfrm>
        <a:graphic>
          <a:graphicData uri="http://schemas.openxmlformats.org/drawingml/2006/table">
            <a:tbl>
              <a:tblPr firstRow="1" bandRow="1">
                <a:tableStyleId>{2D5ABB26-0587-4C30-8999-92F81FD0307C}</a:tableStyleId>
              </a:tblPr>
              <a:tblGrid>
                <a:gridCol w="7917729">
                  <a:extLst>
                    <a:ext uri="{9D8B030D-6E8A-4147-A177-3AD203B41FA5}">
                      <a16:colId xmlns:a16="http://schemas.microsoft.com/office/drawing/2014/main" val="1497034570"/>
                    </a:ext>
                  </a:extLst>
                </a:gridCol>
                <a:gridCol w="3263854">
                  <a:extLst>
                    <a:ext uri="{9D8B030D-6E8A-4147-A177-3AD203B41FA5}">
                      <a16:colId xmlns:a16="http://schemas.microsoft.com/office/drawing/2014/main" val="2348878153"/>
                    </a:ext>
                  </a:extLst>
                </a:gridCol>
              </a:tblGrid>
              <a:tr h="370840">
                <a:tc>
                  <a:txBody>
                    <a:bodyPr/>
                    <a:lstStyle/>
                    <a:p>
                      <a:endParaRPr lang="de-DE"/>
                    </a:p>
                  </a:txBody>
                  <a:tcPr/>
                </a:tc>
                <a:tc>
                  <a:txBody>
                    <a:bodyPr/>
                    <a:lstStyle/>
                    <a:p>
                      <a:pPr algn="r"/>
                      <a:r>
                        <a:rPr lang="de-DE" dirty="0">
                          <a:solidFill>
                            <a:schemeClr val="accent1"/>
                          </a:solidFill>
                        </a:rPr>
                        <a:t>Seite</a:t>
                      </a:r>
                    </a:p>
                  </a:txBody>
                  <a:tcPr/>
                </a:tc>
                <a:extLst>
                  <a:ext uri="{0D108BD9-81ED-4DB2-BD59-A6C34878D82A}">
                    <a16:rowId xmlns:a16="http://schemas.microsoft.com/office/drawing/2014/main" val="953294827"/>
                  </a:ext>
                </a:extLst>
              </a:tr>
              <a:tr h="370840">
                <a:tc>
                  <a:txBody>
                    <a:bodyPr/>
                    <a:lstStyle/>
                    <a:p>
                      <a:r>
                        <a:rPr lang="de-DE" dirty="0">
                          <a:solidFill>
                            <a:schemeClr val="accent1"/>
                          </a:solidFill>
                        </a:rPr>
                        <a:t>Berufseinstieg</a:t>
                      </a:r>
                    </a:p>
                  </a:txBody>
                  <a:tcPr/>
                </a:tc>
                <a:tc>
                  <a:txBody>
                    <a:bodyPr/>
                    <a:lstStyle/>
                    <a:p>
                      <a:pPr algn="r"/>
                      <a:r>
                        <a:rPr lang="de-DE" dirty="0">
                          <a:solidFill>
                            <a:schemeClr val="accent1"/>
                          </a:solidFill>
                        </a:rPr>
                        <a:t>24</a:t>
                      </a:r>
                    </a:p>
                  </a:txBody>
                  <a:tcPr/>
                </a:tc>
                <a:extLst>
                  <a:ext uri="{0D108BD9-81ED-4DB2-BD59-A6C34878D82A}">
                    <a16:rowId xmlns:a16="http://schemas.microsoft.com/office/drawing/2014/main" val="3003378277"/>
                  </a:ext>
                </a:extLst>
              </a:tr>
              <a:tr h="370840">
                <a:tc>
                  <a:txBody>
                    <a:bodyPr/>
                    <a:lstStyle/>
                    <a:p>
                      <a:r>
                        <a:rPr lang="de-AT" sz="1800" kern="1200" dirty="0">
                          <a:solidFill>
                            <a:schemeClr val="accent1"/>
                          </a:solidFill>
                        </a:rPr>
                        <a:t>Masterstudium Lehramt Haushaltsökonomie und Ernährung</a:t>
                      </a:r>
                      <a:endParaRPr lang="de-DE" dirty="0">
                        <a:solidFill>
                          <a:schemeClr val="accent1"/>
                        </a:solidFill>
                      </a:endParaRPr>
                    </a:p>
                  </a:txBody>
                  <a:tcPr/>
                </a:tc>
                <a:tc>
                  <a:txBody>
                    <a:bodyPr/>
                    <a:lstStyle/>
                    <a:p>
                      <a:pPr algn="r"/>
                      <a:r>
                        <a:rPr lang="de-DE" dirty="0">
                          <a:solidFill>
                            <a:schemeClr val="accent1"/>
                          </a:solidFill>
                        </a:rPr>
                        <a:t> 27</a:t>
                      </a:r>
                    </a:p>
                  </a:txBody>
                  <a:tcPr/>
                </a:tc>
                <a:extLst>
                  <a:ext uri="{0D108BD9-81ED-4DB2-BD59-A6C34878D82A}">
                    <a16:rowId xmlns:a16="http://schemas.microsoft.com/office/drawing/2014/main" val="34198812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accent1"/>
                          </a:solidFill>
                        </a:rPr>
                        <a:t>     Curriculum</a:t>
                      </a:r>
                      <a:endParaRPr lang="de-DE" sz="1800" kern="1200" dirty="0">
                        <a:solidFill>
                          <a:schemeClr val="accent1"/>
                        </a:solidFill>
                        <a:latin typeface="+mn-lt"/>
                        <a:ea typeface="+mn-ea"/>
                        <a:cs typeface="+mn-cs"/>
                      </a:endParaRPr>
                    </a:p>
                  </a:txBody>
                  <a:tcPr/>
                </a:tc>
                <a:tc>
                  <a:txBody>
                    <a:bodyPr/>
                    <a:lstStyle/>
                    <a:p>
                      <a:pPr algn="r"/>
                      <a:r>
                        <a:rPr lang="de-DE" dirty="0">
                          <a:solidFill>
                            <a:schemeClr val="accent1"/>
                          </a:solidFill>
                        </a:rPr>
                        <a:t>28</a:t>
                      </a:r>
                    </a:p>
                  </a:txBody>
                  <a:tcPr/>
                </a:tc>
                <a:extLst>
                  <a:ext uri="{0D108BD9-81ED-4DB2-BD59-A6C34878D82A}">
                    <a16:rowId xmlns:a16="http://schemas.microsoft.com/office/drawing/2014/main" val="16149162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a:solidFill>
                            <a:schemeClr val="accent1"/>
                          </a:solidFill>
                        </a:rPr>
                        <a:t>     Masterarbeit</a:t>
                      </a:r>
                      <a:endParaRPr lang="de-DE" sz="1800" kern="1200" dirty="0">
                        <a:solidFill>
                          <a:schemeClr val="accent1"/>
                        </a:solidFill>
                        <a:latin typeface="+mn-lt"/>
                        <a:ea typeface="+mn-ea"/>
                        <a:cs typeface="+mn-cs"/>
                      </a:endParaRPr>
                    </a:p>
                  </a:txBody>
                  <a:tcPr/>
                </a:tc>
                <a:tc>
                  <a:txBody>
                    <a:bodyPr/>
                    <a:lstStyle/>
                    <a:p>
                      <a:pPr algn="r"/>
                      <a:r>
                        <a:rPr lang="de-DE">
                          <a:solidFill>
                            <a:schemeClr val="accent1"/>
                          </a:solidFill>
                        </a:rPr>
                        <a:t>34</a:t>
                      </a:r>
                      <a:endParaRPr lang="de-DE" dirty="0">
                        <a:solidFill>
                          <a:schemeClr val="accent1"/>
                        </a:solidFill>
                      </a:endParaRPr>
                    </a:p>
                  </a:txBody>
                  <a:tcPr/>
                </a:tc>
                <a:extLst>
                  <a:ext uri="{0D108BD9-81ED-4DB2-BD59-A6C34878D82A}">
                    <a16:rowId xmlns:a16="http://schemas.microsoft.com/office/drawing/2014/main" val="3217346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bg1"/>
                          </a:solidFill>
                          <a:latin typeface="+mn-lt"/>
                          <a:ea typeface="+mn-ea"/>
                          <a:cs typeface="+mn-cs"/>
                        </a:rPr>
                        <a:t>     x</a:t>
                      </a:r>
                    </a:p>
                  </a:txBody>
                  <a:tcPr/>
                </a:tc>
                <a:tc>
                  <a:txBody>
                    <a:bodyPr/>
                    <a:lstStyle/>
                    <a:p>
                      <a:pPr algn="r"/>
                      <a:r>
                        <a:rPr lang="de-DE" dirty="0">
                          <a:solidFill>
                            <a:schemeClr val="bg1"/>
                          </a:solidFill>
                        </a:rPr>
                        <a:t>x</a:t>
                      </a:r>
                    </a:p>
                  </a:txBody>
                  <a:tcPr/>
                </a:tc>
                <a:extLst>
                  <a:ext uri="{0D108BD9-81ED-4DB2-BD59-A6C34878D82A}">
                    <a16:rowId xmlns:a16="http://schemas.microsoft.com/office/drawing/2014/main" val="3406000570"/>
                  </a:ext>
                </a:extLst>
              </a:tr>
              <a:tr h="370840">
                <a:tc>
                  <a:txBody>
                    <a:bodyPr/>
                    <a:lstStyle/>
                    <a:p>
                      <a:r>
                        <a:rPr lang="de-DE" sz="1800" kern="1200" dirty="0">
                          <a:solidFill>
                            <a:schemeClr val="bg1"/>
                          </a:solidFill>
                        </a:rPr>
                        <a:t>     x</a:t>
                      </a:r>
                      <a:endParaRPr lang="de-DE" dirty="0">
                        <a:solidFill>
                          <a:schemeClr val="bg1"/>
                        </a:solidFill>
                      </a:endParaRPr>
                    </a:p>
                  </a:txBody>
                  <a:tcPr/>
                </a:tc>
                <a:tc>
                  <a:txBody>
                    <a:bodyPr/>
                    <a:lstStyle/>
                    <a:p>
                      <a:pPr algn="r"/>
                      <a:r>
                        <a:rPr lang="de-DE" dirty="0">
                          <a:solidFill>
                            <a:schemeClr val="bg1"/>
                          </a:solidFill>
                        </a:rPr>
                        <a:t>x</a:t>
                      </a:r>
                    </a:p>
                  </a:txBody>
                  <a:tcPr/>
                </a:tc>
                <a:extLst>
                  <a:ext uri="{0D108BD9-81ED-4DB2-BD59-A6C34878D82A}">
                    <a16:rowId xmlns:a16="http://schemas.microsoft.com/office/drawing/2014/main" val="23725580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bg1"/>
                          </a:solidFill>
                        </a:rPr>
                        <a:t>     x</a:t>
                      </a:r>
                      <a:endParaRPr lang="de-DE" sz="1800" kern="1200" dirty="0">
                        <a:solidFill>
                          <a:schemeClr val="bg1"/>
                        </a:solidFill>
                        <a:latin typeface="+mn-lt"/>
                        <a:ea typeface="+mn-ea"/>
                        <a:cs typeface="+mn-cs"/>
                      </a:endParaRPr>
                    </a:p>
                  </a:txBody>
                  <a:tcPr/>
                </a:tc>
                <a:tc>
                  <a:txBody>
                    <a:bodyPr/>
                    <a:lstStyle/>
                    <a:p>
                      <a:pPr algn="r"/>
                      <a:r>
                        <a:rPr lang="de-DE" dirty="0">
                          <a:solidFill>
                            <a:schemeClr val="bg1"/>
                          </a:solidFill>
                        </a:rPr>
                        <a:t>x</a:t>
                      </a:r>
                    </a:p>
                  </a:txBody>
                  <a:tcPr/>
                </a:tc>
                <a:extLst>
                  <a:ext uri="{0D108BD9-81ED-4DB2-BD59-A6C34878D82A}">
                    <a16:rowId xmlns:a16="http://schemas.microsoft.com/office/drawing/2014/main" val="212945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bg1"/>
                          </a:solidFill>
                        </a:rPr>
                        <a:t>     x</a:t>
                      </a:r>
                      <a:endParaRPr lang="de-DE" sz="1800" kern="1200" dirty="0">
                        <a:solidFill>
                          <a:schemeClr val="bg1"/>
                        </a:solidFill>
                        <a:latin typeface="+mn-lt"/>
                        <a:ea typeface="+mn-ea"/>
                        <a:cs typeface="+mn-cs"/>
                      </a:endParaRPr>
                    </a:p>
                  </a:txBody>
                  <a:tcPr/>
                </a:tc>
                <a:tc>
                  <a:txBody>
                    <a:bodyPr/>
                    <a:lstStyle/>
                    <a:p>
                      <a:pPr algn="r"/>
                      <a:r>
                        <a:rPr lang="de-DE" dirty="0">
                          <a:solidFill>
                            <a:schemeClr val="bg1"/>
                          </a:solidFill>
                        </a:rPr>
                        <a:t>x</a:t>
                      </a:r>
                    </a:p>
                  </a:txBody>
                  <a:tcPr/>
                </a:tc>
                <a:extLst>
                  <a:ext uri="{0D108BD9-81ED-4DB2-BD59-A6C34878D82A}">
                    <a16:rowId xmlns:a16="http://schemas.microsoft.com/office/drawing/2014/main" val="3772880979"/>
                  </a:ext>
                </a:extLst>
              </a:tr>
              <a:tr h="370840">
                <a:tc>
                  <a:txBody>
                    <a:bodyPr/>
                    <a:lstStyle/>
                    <a:p>
                      <a:r>
                        <a:rPr lang="de-DE" sz="1800" kern="1200" dirty="0">
                          <a:solidFill>
                            <a:schemeClr val="accent1"/>
                          </a:solidFill>
                        </a:rPr>
                        <a:t>     </a:t>
                      </a:r>
                      <a:endParaRPr lang="de-DE" dirty="0">
                        <a:solidFill>
                          <a:schemeClr val="accent1"/>
                        </a:solidFill>
                      </a:endParaRPr>
                    </a:p>
                  </a:txBody>
                  <a:tcPr/>
                </a:tc>
                <a:tc>
                  <a:txBody>
                    <a:bodyPr/>
                    <a:lstStyle/>
                    <a:p>
                      <a:pPr algn="r"/>
                      <a:endParaRPr lang="de-DE" dirty="0">
                        <a:solidFill>
                          <a:schemeClr val="accent1"/>
                        </a:solidFill>
                      </a:endParaRPr>
                    </a:p>
                  </a:txBody>
                  <a:tcPr/>
                </a:tc>
                <a:extLst>
                  <a:ext uri="{0D108BD9-81ED-4DB2-BD59-A6C34878D82A}">
                    <a16:rowId xmlns:a16="http://schemas.microsoft.com/office/drawing/2014/main" val="3236488025"/>
                  </a:ext>
                </a:extLst>
              </a:tr>
              <a:tr h="370840">
                <a:tc>
                  <a:txBody>
                    <a:bodyPr/>
                    <a:lstStyle/>
                    <a:p>
                      <a:endParaRPr lang="de-DE" dirty="0">
                        <a:solidFill>
                          <a:schemeClr val="accent1"/>
                        </a:solidFill>
                      </a:endParaRPr>
                    </a:p>
                  </a:txBody>
                  <a:tcPr/>
                </a:tc>
                <a:tc>
                  <a:txBody>
                    <a:bodyPr/>
                    <a:lstStyle/>
                    <a:p>
                      <a:pPr algn="r"/>
                      <a:endParaRPr lang="de-DE" dirty="0">
                        <a:solidFill>
                          <a:schemeClr val="accent1"/>
                        </a:solidFill>
                      </a:endParaRPr>
                    </a:p>
                  </a:txBody>
                  <a:tcPr/>
                </a:tc>
                <a:extLst>
                  <a:ext uri="{0D108BD9-81ED-4DB2-BD59-A6C34878D82A}">
                    <a16:rowId xmlns:a16="http://schemas.microsoft.com/office/drawing/2014/main" val="1971192386"/>
                  </a:ext>
                </a:extLst>
              </a:tr>
            </a:tbl>
          </a:graphicData>
        </a:graphic>
      </p:graphicFrame>
    </p:spTree>
    <p:extLst>
      <p:ext uri="{BB962C8B-B14F-4D97-AF65-F5344CB8AC3E}">
        <p14:creationId xmlns:p14="http://schemas.microsoft.com/office/powerpoint/2010/main" val="2880266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735203"/>
            <a:ext cx="9717320" cy="820064"/>
          </a:xfrm>
        </p:spPr>
        <p:txBody>
          <a:bodyPr/>
          <a:lstStyle/>
          <a:p>
            <a:r>
              <a:rPr lang="de-DE" dirty="0">
                <a:solidFill>
                  <a:schemeClr val="accent3">
                    <a:lumMod val="60000"/>
                    <a:lumOff val="40000"/>
                  </a:schemeClr>
                </a:solidFill>
              </a:rPr>
              <a:t>Das Mastercurriculum besteht aus:</a:t>
            </a:r>
            <a:endParaRPr lang="de-AT" dirty="0">
              <a:solidFill>
                <a:schemeClr val="accent3">
                  <a:lumMod val="60000"/>
                  <a:lumOff val="40000"/>
                </a:schemeClr>
              </a:solidFill>
            </a:endParaRPr>
          </a:p>
        </p:txBody>
      </p:sp>
      <p:sp>
        <p:nvSpPr>
          <p:cNvPr id="3" name="Inhaltsplatzhalter 2"/>
          <p:cNvSpPr>
            <a:spLocks noGrp="1"/>
          </p:cNvSpPr>
          <p:nvPr>
            <p:ph idx="1"/>
          </p:nvPr>
        </p:nvSpPr>
        <p:spPr>
          <a:xfrm>
            <a:off x="407987" y="1674884"/>
            <a:ext cx="11562340" cy="4627898"/>
          </a:xfrm>
        </p:spPr>
        <p:txBody>
          <a:bodyPr/>
          <a:lstStyle/>
          <a:p>
            <a:pPr marL="1587" lvl="0"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400" b="1" dirty="0">
              <a:solidFill>
                <a:srgbClr val="000000"/>
              </a:solidFill>
              <a:ea typeface="Microsoft YaHei" panose="020B0503020204020204" pitchFamily="34" charset="-122"/>
            </a:endParaRP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den </a:t>
            </a:r>
            <a:r>
              <a:rPr lang="de-DE" altLang="de-DE" sz="2000" b="1" dirty="0">
                <a:solidFill>
                  <a:schemeClr val="accent3">
                    <a:lumMod val="60000"/>
                    <a:lumOff val="40000"/>
                  </a:schemeClr>
                </a:solidFill>
                <a:ea typeface="Microsoft YaHei" panose="020B0503020204020204" pitchFamily="34" charset="-122"/>
              </a:rPr>
              <a:t>Pflichtmodulgruppen</a:t>
            </a:r>
            <a:r>
              <a:rPr lang="de-DE" altLang="de-DE" sz="2000" b="1" dirty="0">
                <a:solidFill>
                  <a:srgbClr val="7030A0"/>
                </a:solidFill>
                <a:ea typeface="Microsoft YaHei" panose="020B0503020204020204" pitchFamily="34" charset="-122"/>
              </a:rPr>
              <a:t> </a:t>
            </a:r>
            <a:r>
              <a:rPr lang="de-DE" altLang="de-DE" sz="2000" b="1" dirty="0">
                <a:ea typeface="Microsoft YaHei" panose="020B0503020204020204" pitchFamily="34" charset="-122"/>
              </a:rPr>
              <a:t>für alle Studierenden:</a:t>
            </a: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Modul UF MA HE 01: Public </a:t>
            </a:r>
            <a:r>
              <a:rPr lang="de-DE" altLang="de-DE" sz="2000" b="1" dirty="0" err="1">
                <a:ea typeface="Microsoft YaHei" panose="020B0503020204020204" pitchFamily="34" charset="-122"/>
              </a:rPr>
              <a:t>Health</a:t>
            </a:r>
            <a:r>
              <a:rPr lang="de-DE" altLang="de-DE" sz="2000" b="1" dirty="0">
                <a:ea typeface="Microsoft YaHei" panose="020B0503020204020204" pitchFamily="34" charset="-122"/>
              </a:rPr>
              <a:t> Nutrition und Gesundheitsbildung (6 ECTS)</a:t>
            </a: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Modul UF MA HE 02: Vertiefende Public </a:t>
            </a:r>
            <a:r>
              <a:rPr lang="de-DE" altLang="de-DE" sz="2000" b="1" dirty="0" err="1">
                <a:ea typeface="Microsoft YaHei" panose="020B0503020204020204" pitchFamily="34" charset="-122"/>
              </a:rPr>
              <a:t>Health</a:t>
            </a:r>
            <a:r>
              <a:rPr lang="de-DE" altLang="de-DE" sz="2000" b="1" dirty="0">
                <a:ea typeface="Microsoft YaHei" panose="020B0503020204020204" pitchFamily="34" charset="-122"/>
              </a:rPr>
              <a:t> Nutrition (6 ECTS)</a:t>
            </a: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Modul UF MA HE 03: Fachdidaktische Begleitung der Praxisphase (4 ECTS)</a:t>
            </a: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Modul UF MA HE 04: Viertiefende Fachdidaktik Haushaltsökonomie und Ernährungswissenschaft (10 ECTS)</a:t>
            </a:r>
          </a:p>
          <a:p>
            <a:pPr marL="1587"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dirty="0">
                <a:solidFill>
                  <a:srgbClr val="000000"/>
                </a:solidFill>
                <a:ea typeface="Microsoft YaHei" panose="020B0503020204020204" pitchFamily="34" charset="-122"/>
              </a:rPr>
              <a:t>der </a:t>
            </a:r>
            <a:r>
              <a:rPr lang="de-DE" altLang="de-DE" sz="2000" b="1" dirty="0">
                <a:solidFill>
                  <a:schemeClr val="accent3">
                    <a:lumMod val="60000"/>
                    <a:lumOff val="40000"/>
                  </a:schemeClr>
                </a:solidFill>
                <a:ea typeface="Microsoft YaHei" panose="020B0503020204020204" pitchFamily="34" charset="-122"/>
              </a:rPr>
              <a:t>Alternativen Pflichtmodulgruppe </a:t>
            </a:r>
            <a:r>
              <a:rPr lang="de-DE" altLang="de-DE" sz="2000" dirty="0">
                <a:solidFill>
                  <a:srgbClr val="000000"/>
                </a:solidFill>
                <a:ea typeface="Microsoft YaHei" panose="020B0503020204020204" pitchFamily="34" charset="-122"/>
              </a:rPr>
              <a:t>– bestehend aus:</a:t>
            </a:r>
          </a:p>
          <a:p>
            <a:pPr marL="1587" lvl="0"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dirty="0">
              <a:solidFill>
                <a:srgbClr val="000000"/>
              </a:solidFill>
              <a:ea typeface="Microsoft YaHei" panose="020B0503020204020204" pitchFamily="34" charset="-122"/>
            </a:endParaRP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Vertiefende Public </a:t>
            </a:r>
            <a:r>
              <a:rPr lang="de-DE" altLang="de-DE" sz="2000" b="1" dirty="0" err="1">
                <a:solidFill>
                  <a:srgbClr val="000000"/>
                </a:solidFill>
                <a:ea typeface="Microsoft YaHei" panose="020B0503020204020204" pitchFamily="34" charset="-122"/>
              </a:rPr>
              <a:t>Health</a:t>
            </a:r>
            <a:r>
              <a:rPr lang="de-DE" altLang="de-DE" sz="2000" b="1" dirty="0">
                <a:solidFill>
                  <a:srgbClr val="000000"/>
                </a:solidFill>
                <a:ea typeface="Microsoft YaHei" panose="020B0503020204020204" pitchFamily="34" charset="-122"/>
              </a:rPr>
              <a:t> Nutrition: Lebensstilmodifikation oder</a:t>
            </a: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Vertiefender Haushaltsökonomie oder</a:t>
            </a: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Kulturgeschichte und verhaltenswissenschaftliche Aspekte der Ernährung oder</a:t>
            </a:r>
          </a:p>
          <a:p>
            <a:pPr marL="522287" lvl="1" indent="-341313"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Lebensmittelsicherheit </a:t>
            </a:r>
            <a:r>
              <a:rPr lang="de-DE" altLang="de-DE" sz="2000" b="1">
                <a:solidFill>
                  <a:srgbClr val="000000"/>
                </a:solidFill>
                <a:ea typeface="Microsoft YaHei" panose="020B0503020204020204" pitchFamily="34" charset="-122"/>
              </a:rPr>
              <a:t>und Hygiene</a:t>
            </a:r>
            <a:endParaRPr lang="de-DE" altLang="de-DE" sz="800" dirty="0">
              <a:solidFill>
                <a:srgbClr val="000000"/>
              </a:solidFill>
              <a:ea typeface="Microsoft YaHei" panose="020B0503020204020204" pitchFamily="34" charset="-122"/>
            </a:endParaRPr>
          </a:p>
          <a:p>
            <a:pPr>
              <a:spcBef>
                <a:spcPts val="400"/>
              </a:spcBef>
            </a:pPr>
            <a:endParaRPr lang="de-DE" sz="1800" dirty="0"/>
          </a:p>
          <a:p>
            <a:endParaRPr lang="de-AT" dirty="0"/>
          </a:p>
        </p:txBody>
      </p:sp>
      <p:sp>
        <p:nvSpPr>
          <p:cNvPr id="8" name="Foliennummernplatzhalter 7">
            <a:extLst>
              <a:ext uri="{FF2B5EF4-FFF2-40B4-BE49-F238E27FC236}">
                <a16:creationId xmlns:a16="http://schemas.microsoft.com/office/drawing/2014/main" id="{F3E81BA6-68F5-D342-B4FA-44C3CDF29075}"/>
              </a:ext>
            </a:extLst>
          </p:cNvPr>
          <p:cNvSpPr>
            <a:spLocks noGrp="1"/>
          </p:cNvSpPr>
          <p:nvPr>
            <p:ph type="sldNum" sz="quarter" idx="12"/>
          </p:nvPr>
        </p:nvSpPr>
        <p:spPr/>
        <p:txBody>
          <a:bodyPr/>
          <a:lstStyle/>
          <a:p>
            <a:r>
              <a:rPr lang="de-AT"/>
              <a:t>Seite </a:t>
            </a:r>
            <a:fld id="{05A5AE1F-4813-4D0A-B870-8FB3219A4125}" type="slidenum">
              <a:rPr lang="de-AT" smtClean="0"/>
              <a:pPr/>
              <a:t>30</a:t>
            </a:fld>
            <a:endParaRPr lang="de-AT" dirty="0"/>
          </a:p>
        </p:txBody>
      </p:sp>
    </p:spTree>
    <p:extLst>
      <p:ext uri="{BB962C8B-B14F-4D97-AF65-F5344CB8AC3E}">
        <p14:creationId xmlns:p14="http://schemas.microsoft.com/office/powerpoint/2010/main" val="36514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07987" y="1977064"/>
            <a:ext cx="11376026" cy="4627898"/>
          </a:xfrm>
        </p:spPr>
        <p:txBody>
          <a:bodyPr/>
          <a:lstStyle/>
          <a:p>
            <a:pPr marL="1587" lvl="0"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400" b="1" dirty="0">
              <a:solidFill>
                <a:srgbClr val="000000"/>
              </a:solidFill>
              <a:ea typeface="Microsoft YaHei" panose="020B0503020204020204" pitchFamily="34" charset="-122"/>
            </a:endParaRP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der</a:t>
            </a:r>
            <a:r>
              <a:rPr lang="de-DE" altLang="de-DE" sz="2000" b="1" dirty="0">
                <a:solidFill>
                  <a:schemeClr val="accent3">
                    <a:lumMod val="60000"/>
                    <a:lumOff val="40000"/>
                  </a:schemeClr>
                </a:solidFill>
                <a:ea typeface="Microsoft YaHei" panose="020B0503020204020204" pitchFamily="34" charset="-122"/>
              </a:rPr>
              <a:t> Masterpraxis</a:t>
            </a: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Masterpraxis und alle Informationen zur Praxisphase im Master (Anmeldefristen etc.)  finden Sie auf auf der Internetseite des SSC Lehrerinnenbildung unter: </a:t>
            </a:r>
            <a:br>
              <a:rPr lang="de-DE" altLang="de-DE" sz="2000" b="1" dirty="0">
                <a:ea typeface="Microsoft YaHei" panose="020B0503020204020204" pitchFamily="34" charset="-122"/>
              </a:rPr>
            </a:br>
            <a:br>
              <a:rPr lang="de-DE" altLang="de-DE" sz="2000" b="1" dirty="0">
                <a:ea typeface="Microsoft YaHei" panose="020B0503020204020204" pitchFamily="34" charset="-122"/>
              </a:rPr>
            </a:br>
            <a:r>
              <a:rPr lang="de-DE" altLang="de-DE" sz="1600" b="1" dirty="0">
                <a:ea typeface="Microsoft YaHei" panose="020B0503020204020204" pitchFamily="34" charset="-122"/>
                <a:hlinkClick r:id="rId3"/>
              </a:rPr>
              <a:t>https://ssc-lehrerinnenbildung.univie.ac.at/ssc-lehrerinnenbildung/praktikum/masterstudium/praxisphase-master/</a:t>
            </a:r>
            <a:endParaRPr lang="de-DE" altLang="de-DE" sz="1600" b="1" dirty="0">
              <a:ea typeface="Microsoft YaHei" panose="020B0503020204020204" pitchFamily="34" charset="-122"/>
            </a:endParaRP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1600" b="1" dirty="0">
              <a:ea typeface="Microsoft YaHei" panose="020B0503020204020204" pitchFamily="34" charset="-122"/>
            </a:endParaRP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das  Begleitseminar zur Masterpraxis </a:t>
            </a:r>
            <a:r>
              <a:rPr lang="de-DE" altLang="de-DE" sz="2000" b="1" dirty="0">
                <a:solidFill>
                  <a:schemeClr val="accent3">
                    <a:lumMod val="60000"/>
                    <a:lumOff val="40000"/>
                  </a:schemeClr>
                </a:solidFill>
                <a:ea typeface="Microsoft YaHei" panose="020B0503020204020204" pitchFamily="34" charset="-122"/>
              </a:rPr>
              <a:t>„SE Praxisseminar – Fachdidaktische Begleitung der Praxisphase“ </a:t>
            </a:r>
            <a:r>
              <a:rPr lang="de-DE" altLang="de-DE" sz="2000" dirty="0">
                <a:ea typeface="Microsoft YaHei" panose="020B0503020204020204" pitchFamily="34" charset="-122"/>
              </a:rPr>
              <a:t>ist in dem Semester zu absolvieren, in dem die Masterpraxis absolviert wird  (sowohl bei Modell 1) „Eigene Unterrichtstätigkeit/ Induktionsphase“ als auch bei Modell 2) „Praxisphase Schule oder Sonderformate“</a:t>
            </a:r>
          </a:p>
          <a:p>
            <a:pPr marL="180974" lvl="1" indent="0" defTabSz="449263" fontAlgn="base">
              <a:lnSpc>
                <a:spcPct val="100000"/>
              </a:lnSpc>
              <a:spcBef>
                <a:spcPts val="400"/>
              </a:spcBef>
              <a:spcAft>
                <a:spcPct val="0"/>
              </a:spcAft>
              <a:buClr>
                <a:srgbClr val="006599"/>
              </a:buClr>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	vgl. die Info-Broschüre (Stand: 28.4.2022): </a:t>
            </a:r>
          </a:p>
          <a:p>
            <a:pPr marL="180974" lvl="1" indent="0" defTabSz="449263" fontAlgn="base">
              <a:lnSpc>
                <a:spcPct val="100000"/>
              </a:lnSpc>
              <a:spcBef>
                <a:spcPts val="400"/>
              </a:spcBef>
              <a:spcAft>
                <a:spcPct val="0"/>
              </a:spcAft>
              <a:buClr>
                <a:srgbClr val="006599"/>
              </a:buClr>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1400" b="1" dirty="0">
                <a:solidFill>
                  <a:srgbClr val="0070C0"/>
                </a:solidFill>
                <a:ea typeface="Microsoft YaHei" panose="020B0503020204020204" pitchFamily="34" charset="-122"/>
              </a:rPr>
              <a:t>https://</a:t>
            </a:r>
            <a:r>
              <a:rPr lang="de-DE" altLang="de-DE" sz="1400" b="1" dirty="0" err="1">
                <a:solidFill>
                  <a:srgbClr val="0070C0"/>
                </a:solidFill>
                <a:ea typeface="Microsoft YaHei" panose="020B0503020204020204" pitchFamily="34" charset="-122"/>
              </a:rPr>
              <a:t>ssc-lehrerinnenbildung.univie.ac.at</a:t>
            </a:r>
            <a:r>
              <a:rPr lang="de-DE" altLang="de-DE" sz="1400" b="1" dirty="0">
                <a:solidFill>
                  <a:srgbClr val="0070C0"/>
                </a:solidFill>
                <a:ea typeface="Microsoft YaHei" panose="020B0503020204020204" pitchFamily="34" charset="-122"/>
              </a:rPr>
              <a:t>/</a:t>
            </a:r>
            <a:r>
              <a:rPr lang="de-DE" altLang="de-DE" sz="1400" b="1" dirty="0" err="1">
                <a:solidFill>
                  <a:srgbClr val="0070C0"/>
                </a:solidFill>
                <a:ea typeface="Microsoft YaHei" panose="020B0503020204020204" pitchFamily="34" charset="-122"/>
              </a:rPr>
              <a:t>fileadmin</a:t>
            </a:r>
            <a:r>
              <a:rPr lang="de-DE" altLang="de-DE" sz="1400" b="1" dirty="0">
                <a:solidFill>
                  <a:srgbClr val="0070C0"/>
                </a:solidFill>
                <a:ea typeface="Microsoft YaHei" panose="020B0503020204020204" pitchFamily="34" charset="-122"/>
              </a:rPr>
              <a:t>/</a:t>
            </a:r>
            <a:r>
              <a:rPr lang="de-DE" altLang="de-DE" sz="1400" b="1" dirty="0" err="1">
                <a:solidFill>
                  <a:srgbClr val="0070C0"/>
                </a:solidFill>
                <a:ea typeface="Microsoft YaHei" panose="020B0503020204020204" pitchFamily="34" charset="-122"/>
              </a:rPr>
              <a:t>user_upload</a:t>
            </a:r>
            <a:r>
              <a:rPr lang="de-DE" altLang="de-DE" sz="1400" b="1" dirty="0">
                <a:solidFill>
                  <a:srgbClr val="0070C0"/>
                </a:solidFill>
                <a:ea typeface="Microsoft YaHei" panose="020B0503020204020204" pitchFamily="34" charset="-122"/>
              </a:rPr>
              <a:t>/</a:t>
            </a:r>
            <a:r>
              <a:rPr lang="de-DE" altLang="de-DE" sz="1400" b="1" dirty="0" err="1">
                <a:solidFill>
                  <a:srgbClr val="0070C0"/>
                </a:solidFill>
                <a:ea typeface="Microsoft YaHei" panose="020B0503020204020204" pitchFamily="34" charset="-122"/>
              </a:rPr>
              <a:t>s_ssc_lehrerinnenbildung</a:t>
            </a:r>
            <a:r>
              <a:rPr lang="de-DE" altLang="de-DE" sz="1400" b="1" dirty="0">
                <a:solidFill>
                  <a:srgbClr val="0070C0"/>
                </a:solidFill>
                <a:ea typeface="Microsoft YaHei" panose="020B0503020204020204" pitchFamily="34" charset="-122"/>
              </a:rPr>
              <a:t>/Praktikum/20220229_PPS_Master_Studierende_final.pdf</a:t>
            </a:r>
          </a:p>
          <a:p>
            <a:pPr marL="180974" lvl="1" indent="0" defTabSz="449263" fontAlgn="base">
              <a:lnSpc>
                <a:spcPct val="100000"/>
              </a:lnSpc>
              <a:spcBef>
                <a:spcPts val="400"/>
              </a:spcBef>
              <a:spcAft>
                <a:spcPct val="0"/>
              </a:spcAft>
              <a:buClr>
                <a:srgbClr val="006599"/>
              </a:buClr>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1400" b="1" dirty="0">
              <a:solidFill>
                <a:srgbClr val="0070C0"/>
              </a:solidFill>
              <a:ea typeface="Microsoft YaHei" panose="020B0503020204020204" pitchFamily="34" charset="-122"/>
            </a:endParaRPr>
          </a:p>
          <a:p>
            <a:pPr marL="180974" lvl="1" indent="0" defTabSz="449263" fontAlgn="base">
              <a:lnSpc>
                <a:spcPct val="100000"/>
              </a:lnSpc>
              <a:spcBef>
                <a:spcPts val="400"/>
              </a:spcBef>
              <a:spcAft>
                <a:spcPct val="0"/>
              </a:spcAft>
              <a:buClr>
                <a:srgbClr val="006599"/>
              </a:buClr>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 </a:t>
            </a: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1600" b="1" dirty="0">
              <a:ea typeface="Microsoft YaHei" panose="020B0503020204020204" pitchFamily="34" charset="-122"/>
            </a:endParaRP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1600" dirty="0">
              <a:ea typeface="Microsoft YaHei" panose="020B0503020204020204" pitchFamily="34" charset="-122"/>
            </a:endParaRPr>
          </a:p>
          <a:p>
            <a:pPr marL="1587"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p:txBody>
      </p:sp>
      <p:sp>
        <p:nvSpPr>
          <p:cNvPr id="8" name="Foliennummernplatzhalter 7">
            <a:extLst>
              <a:ext uri="{FF2B5EF4-FFF2-40B4-BE49-F238E27FC236}">
                <a16:creationId xmlns:a16="http://schemas.microsoft.com/office/drawing/2014/main" id="{F3E81BA6-68F5-D342-B4FA-44C3CDF29075}"/>
              </a:ext>
            </a:extLst>
          </p:cNvPr>
          <p:cNvSpPr>
            <a:spLocks noGrp="1"/>
          </p:cNvSpPr>
          <p:nvPr>
            <p:ph type="sldNum" sz="quarter" idx="12"/>
          </p:nvPr>
        </p:nvSpPr>
        <p:spPr/>
        <p:txBody>
          <a:bodyPr/>
          <a:lstStyle/>
          <a:p>
            <a:r>
              <a:rPr lang="de-AT"/>
              <a:t>Seite </a:t>
            </a:r>
            <a:fld id="{05A5AE1F-4813-4D0A-B870-8FB3219A4125}" type="slidenum">
              <a:rPr lang="de-AT" smtClean="0"/>
              <a:pPr/>
              <a:t>31</a:t>
            </a:fld>
            <a:endParaRPr lang="de-AT" dirty="0"/>
          </a:p>
        </p:txBody>
      </p:sp>
    </p:spTree>
    <p:extLst>
      <p:ext uri="{BB962C8B-B14F-4D97-AF65-F5344CB8AC3E}">
        <p14:creationId xmlns:p14="http://schemas.microsoft.com/office/powerpoint/2010/main" val="3252654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07987" y="1977064"/>
            <a:ext cx="11376026" cy="4627898"/>
          </a:xfrm>
        </p:spPr>
        <p:txBody>
          <a:bodyPr/>
          <a:lstStyle/>
          <a:p>
            <a:pPr marL="1587" lvl="0"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400" b="1" dirty="0">
              <a:solidFill>
                <a:srgbClr val="000000"/>
              </a:solidFill>
              <a:ea typeface="Microsoft YaHei" panose="020B0503020204020204" pitchFamily="34" charset="-122"/>
            </a:endParaRP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den </a:t>
            </a:r>
            <a:r>
              <a:rPr lang="de-DE" altLang="de-DE" sz="2000" b="1" dirty="0">
                <a:solidFill>
                  <a:schemeClr val="accent3">
                    <a:lumMod val="60000"/>
                    <a:lumOff val="40000"/>
                  </a:schemeClr>
                </a:solidFill>
                <a:ea typeface="Microsoft YaHei" panose="020B0503020204020204" pitchFamily="34" charset="-122"/>
              </a:rPr>
              <a:t>Praktischen Erfahrungen als Begleitung zur Masterarbeit Modul UF MA HE 05 </a:t>
            </a:r>
            <a:r>
              <a:rPr lang="de-DE" altLang="de-DE" sz="2000" b="1" dirty="0">
                <a:ea typeface="Microsoft YaHei" panose="020B0503020204020204" pitchFamily="34" charset="-122"/>
              </a:rPr>
              <a:t>(6 ECTS)</a:t>
            </a:r>
          </a:p>
          <a:p>
            <a:pPr marL="344487" indent="-342900"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a:p>
            <a:pPr marL="523874" lvl="1" indent="-342900" defTabSz="449263" fontAlgn="base">
              <a:lnSpc>
                <a:spcPct val="100000"/>
              </a:lnSpc>
              <a:spcBef>
                <a:spcPts val="400"/>
              </a:spcBef>
              <a:spcAft>
                <a:spcPct val="0"/>
              </a:spcAft>
              <a:buClr>
                <a:srgbClr val="006599"/>
              </a:buCl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In diesem Modul können nicht prüfungsimmanente und prüfungsimmanente Lehrveranstaltungen besucht werden, die im </a:t>
            </a:r>
            <a:r>
              <a:rPr lang="de-DE" altLang="de-DE" sz="2000" b="1" dirty="0" err="1">
                <a:ea typeface="Microsoft YaHei" panose="020B0503020204020204" pitchFamily="34" charset="-122"/>
              </a:rPr>
              <a:t>u:find</a:t>
            </a:r>
            <a:r>
              <a:rPr lang="de-DE" altLang="de-DE" sz="2000" b="1" dirty="0">
                <a:ea typeface="Microsoft YaHei" panose="020B0503020204020204" pitchFamily="34" charset="-122"/>
              </a:rPr>
              <a:t>/Vorlesungsverzeichnis ausgewiesen sind.  Auch Tagungen/ Kongresse können besucht werden (Teilnahme oder aktive Teilnahme). </a:t>
            </a:r>
            <a:br>
              <a:rPr lang="de-DE" altLang="de-DE" sz="2000" b="1" dirty="0">
                <a:ea typeface="Microsoft YaHei" panose="020B0503020204020204" pitchFamily="34" charset="-122"/>
              </a:rPr>
            </a:br>
            <a:br>
              <a:rPr lang="de-DE" altLang="de-DE" sz="2000" b="1" dirty="0">
                <a:ea typeface="Microsoft YaHei" panose="020B0503020204020204" pitchFamily="34" charset="-122"/>
              </a:rPr>
            </a:br>
            <a:r>
              <a:rPr lang="de-DE" altLang="de-DE" sz="2000" b="1" dirty="0">
                <a:ea typeface="Microsoft YaHei" panose="020B0503020204020204" pitchFamily="34" charset="-122"/>
              </a:rPr>
              <a:t>Die Wahl der Lehrveranstaltungen oder Tagungen ist von dem* der Betreuer</a:t>
            </a:r>
            <a:r>
              <a:rPr lang="de-DE" altLang="de-DE" sz="2000" b="1">
                <a:ea typeface="Microsoft YaHei" panose="020B0503020204020204" pitchFamily="34" charset="-122"/>
              </a:rPr>
              <a:t>*in der </a:t>
            </a:r>
            <a:r>
              <a:rPr lang="de-DE" altLang="de-DE" sz="2000" b="1" dirty="0">
                <a:ea typeface="Microsoft YaHei" panose="020B0503020204020204" pitchFamily="34" charset="-122"/>
              </a:rPr>
              <a:t>Arbeit und der SPL zu genehmigen.</a:t>
            </a:r>
            <a:br>
              <a:rPr lang="de-DE" altLang="de-DE" sz="2000" b="1" dirty="0">
                <a:ea typeface="Microsoft YaHei" panose="020B0503020204020204" pitchFamily="34" charset="-122"/>
              </a:rPr>
            </a:br>
            <a:endParaRPr lang="de-DE" altLang="de-DE" sz="1600" dirty="0">
              <a:ea typeface="Microsoft YaHei" panose="020B0503020204020204" pitchFamily="34" charset="-122"/>
            </a:endParaRPr>
          </a:p>
          <a:p>
            <a:pPr marL="1587" indent="0" defTabSz="449263" fontAlgn="base">
              <a:lnSpc>
                <a:spcPct val="100000"/>
              </a:lnSpc>
              <a:spcBef>
                <a:spcPts val="400"/>
              </a:spcBef>
              <a:spcAft>
                <a:spcPct val="0"/>
              </a:spcAft>
              <a:buClr>
                <a:srgbClr val="006599"/>
              </a:buClr>
              <a:buSzPct val="10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800" b="1" dirty="0">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solidFill>
                  <a:srgbClr val="000000"/>
                </a:solidFill>
                <a:ea typeface="Microsoft YaHei" panose="020B0503020204020204" pitchFamily="34" charset="-122"/>
              </a:rPr>
              <a:t>der </a:t>
            </a:r>
            <a:r>
              <a:rPr lang="de-DE" altLang="de-DE" sz="2000" b="1" dirty="0">
                <a:solidFill>
                  <a:schemeClr val="accent3">
                    <a:lumMod val="60000"/>
                    <a:lumOff val="40000"/>
                  </a:schemeClr>
                </a:solidFill>
                <a:ea typeface="Microsoft YaHei" panose="020B0503020204020204" pitchFamily="34" charset="-122"/>
              </a:rPr>
              <a:t>Masterarbeit </a:t>
            </a:r>
            <a:r>
              <a:rPr lang="de-DE" altLang="de-DE" sz="2000" b="1" dirty="0">
                <a:ea typeface="Microsoft YaHei" panose="020B0503020204020204" pitchFamily="34" charset="-122"/>
              </a:rPr>
              <a:t>(20 ECTS)</a:t>
            </a: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de-DE" altLang="de-DE" sz="2000" b="1" dirty="0">
              <a:solidFill>
                <a:schemeClr val="accent3">
                  <a:lumMod val="60000"/>
                  <a:lumOff val="40000"/>
                </a:schemeClr>
              </a:solidFill>
              <a:ea typeface="Microsoft YaHei" panose="020B0503020204020204" pitchFamily="34" charset="-122"/>
            </a:endParaRPr>
          </a:p>
          <a:p>
            <a:pPr marL="342900" lvl="0" indent="-341313" defTabSz="449263" fontAlgn="base">
              <a:lnSpc>
                <a:spcPct val="100000"/>
              </a:lnSpc>
              <a:spcBef>
                <a:spcPts val="400"/>
              </a:spcBef>
              <a:spcAft>
                <a:spcPct val="0"/>
              </a:spcAft>
              <a:buClr>
                <a:srgbClr val="006599"/>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altLang="de-DE" sz="2000" b="1" dirty="0">
                <a:ea typeface="Microsoft YaHei" panose="020B0503020204020204" pitchFamily="34" charset="-122"/>
              </a:rPr>
              <a:t>der</a:t>
            </a:r>
            <a:r>
              <a:rPr lang="de-DE" altLang="de-DE" sz="2000" b="1" dirty="0">
                <a:solidFill>
                  <a:schemeClr val="accent3">
                    <a:lumMod val="60000"/>
                    <a:lumOff val="40000"/>
                  </a:schemeClr>
                </a:solidFill>
                <a:ea typeface="Microsoft YaHei" panose="020B0503020204020204" pitchFamily="34" charset="-122"/>
              </a:rPr>
              <a:t> Masterprüfung </a:t>
            </a:r>
            <a:r>
              <a:rPr lang="de-DE" altLang="de-DE" sz="2000" b="1" dirty="0">
                <a:ea typeface="Microsoft YaHei" panose="020B0503020204020204" pitchFamily="34" charset="-122"/>
              </a:rPr>
              <a:t>(4 ECTS: 2-ECTS-Punkte je Unterrichtsfach)</a:t>
            </a:r>
            <a:endParaRPr lang="de-AT" dirty="0"/>
          </a:p>
        </p:txBody>
      </p:sp>
      <p:sp>
        <p:nvSpPr>
          <p:cNvPr id="8" name="Foliennummernplatzhalter 7">
            <a:extLst>
              <a:ext uri="{FF2B5EF4-FFF2-40B4-BE49-F238E27FC236}">
                <a16:creationId xmlns:a16="http://schemas.microsoft.com/office/drawing/2014/main" id="{F3E81BA6-68F5-D342-B4FA-44C3CDF29075}"/>
              </a:ext>
            </a:extLst>
          </p:cNvPr>
          <p:cNvSpPr>
            <a:spLocks noGrp="1"/>
          </p:cNvSpPr>
          <p:nvPr>
            <p:ph type="sldNum" sz="quarter" idx="12"/>
          </p:nvPr>
        </p:nvSpPr>
        <p:spPr/>
        <p:txBody>
          <a:bodyPr/>
          <a:lstStyle/>
          <a:p>
            <a:r>
              <a:rPr lang="de-AT"/>
              <a:t>Seite </a:t>
            </a:r>
            <a:fld id="{05A5AE1F-4813-4D0A-B870-8FB3219A4125}" type="slidenum">
              <a:rPr lang="de-AT" smtClean="0"/>
              <a:pPr/>
              <a:t>32</a:t>
            </a:fld>
            <a:endParaRPr lang="de-AT" dirty="0"/>
          </a:p>
        </p:txBody>
      </p:sp>
    </p:spTree>
    <p:extLst>
      <p:ext uri="{BB962C8B-B14F-4D97-AF65-F5344CB8AC3E}">
        <p14:creationId xmlns:p14="http://schemas.microsoft.com/office/powerpoint/2010/main" val="2959812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BE01F26-424D-574F-924D-01D426B33FB5}"/>
              </a:ext>
            </a:extLst>
          </p:cNvPr>
          <p:cNvSpPr>
            <a:spLocks noGrp="1"/>
          </p:cNvSpPr>
          <p:nvPr>
            <p:ph type="sldNum" sz="quarter" idx="12"/>
          </p:nvPr>
        </p:nvSpPr>
        <p:spPr/>
        <p:txBody>
          <a:bodyPr/>
          <a:lstStyle/>
          <a:p>
            <a:r>
              <a:rPr lang="en-GB" dirty="0" err="1"/>
              <a:t>Seite</a:t>
            </a:r>
            <a:r>
              <a:rPr lang="en-GB" dirty="0"/>
              <a:t> </a:t>
            </a:r>
            <a:fld id="{05A5AE1F-4813-4D0A-B870-8FB3219A4125}" type="slidenum">
              <a:rPr lang="en-GB" smtClean="0"/>
              <a:pPr/>
              <a:t>33</a:t>
            </a:fld>
            <a:endParaRPr lang="en-GB" dirty="0"/>
          </a:p>
        </p:txBody>
      </p:sp>
      <p:sp>
        <p:nvSpPr>
          <p:cNvPr id="10" name="Textfeld 9">
            <a:extLst>
              <a:ext uri="{FF2B5EF4-FFF2-40B4-BE49-F238E27FC236}">
                <a16:creationId xmlns:a16="http://schemas.microsoft.com/office/drawing/2014/main" id="{A65CD9B2-072C-C244-8939-0F869E3F19C8}"/>
              </a:ext>
            </a:extLst>
          </p:cNvPr>
          <p:cNvSpPr txBox="1"/>
          <p:nvPr/>
        </p:nvSpPr>
        <p:spPr>
          <a:xfrm>
            <a:off x="8554388" y="4841823"/>
            <a:ext cx="409583" cy="369332"/>
          </a:xfrm>
          <a:prstGeom prst="rect">
            <a:avLst/>
          </a:prstGeom>
          <a:noFill/>
        </p:spPr>
        <p:txBody>
          <a:bodyPr wrap="square" rtlCol="0">
            <a:spAutoFit/>
          </a:bodyPr>
          <a:lstStyle/>
          <a:p>
            <a:endParaRPr lang="de-DE" dirty="0" err="1"/>
          </a:p>
        </p:txBody>
      </p:sp>
      <p:sp>
        <p:nvSpPr>
          <p:cNvPr id="16" name="Inhaltsplatzhalter 4">
            <a:extLst>
              <a:ext uri="{FF2B5EF4-FFF2-40B4-BE49-F238E27FC236}">
                <a16:creationId xmlns:a16="http://schemas.microsoft.com/office/drawing/2014/main" id="{6B60CDF3-378D-854C-82D9-9F2A3E7AE55F}"/>
              </a:ext>
            </a:extLst>
          </p:cNvPr>
          <p:cNvSpPr>
            <a:spLocks noGrp="1"/>
          </p:cNvSpPr>
          <p:nvPr>
            <p:ph idx="1"/>
          </p:nvPr>
        </p:nvSpPr>
        <p:spPr>
          <a:xfrm>
            <a:off x="1845274" y="1706183"/>
            <a:ext cx="8532019" cy="688502"/>
          </a:xfrm>
        </p:spPr>
        <p:txBody>
          <a:bodyPr/>
          <a:lstStyle/>
          <a:p>
            <a:pPr marL="0" indent="0">
              <a:buNone/>
            </a:pPr>
            <a:r>
              <a:rPr lang="de-DE" sz="2000" dirty="0">
                <a:solidFill>
                  <a:srgbClr val="0063A6"/>
                </a:solidFill>
              </a:rPr>
              <a:t>Praxisseminar Master – Fachdidaktische Begleitung der Praxisphase</a:t>
            </a:r>
            <a:br>
              <a:rPr lang="de-DE" sz="2000" dirty="0">
                <a:solidFill>
                  <a:srgbClr val="0063A6"/>
                </a:solidFill>
              </a:rPr>
            </a:br>
            <a:r>
              <a:rPr lang="de-DE" sz="2000" dirty="0">
                <a:solidFill>
                  <a:srgbClr val="0063A6"/>
                </a:solidFill>
              </a:rPr>
              <a:t>(2. Mastersemester Lehramt UF HÖE) </a:t>
            </a:r>
          </a:p>
        </p:txBody>
      </p:sp>
      <p:sp>
        <p:nvSpPr>
          <p:cNvPr id="17" name="Titel 6">
            <a:extLst>
              <a:ext uri="{FF2B5EF4-FFF2-40B4-BE49-F238E27FC236}">
                <a16:creationId xmlns:a16="http://schemas.microsoft.com/office/drawing/2014/main" id="{F10638C2-7799-7147-B66C-26BD714C3EE6}"/>
              </a:ext>
            </a:extLst>
          </p:cNvPr>
          <p:cNvSpPr>
            <a:spLocks noGrp="1"/>
          </p:cNvSpPr>
          <p:nvPr>
            <p:ph type="title"/>
          </p:nvPr>
        </p:nvSpPr>
        <p:spPr>
          <a:xfrm>
            <a:off x="1845274" y="865191"/>
            <a:ext cx="8630157" cy="859571"/>
          </a:xfrm>
        </p:spPr>
        <p:txBody>
          <a:bodyPr/>
          <a:lstStyle/>
          <a:p>
            <a:r>
              <a:rPr lang="de-DE" dirty="0"/>
              <a:t>Lehrer*</a:t>
            </a:r>
            <a:r>
              <a:rPr lang="de-DE" dirty="0" err="1"/>
              <a:t>innenprofessionalisierung</a:t>
            </a:r>
            <a:r>
              <a:rPr lang="de-DE" dirty="0"/>
              <a:t>:</a:t>
            </a:r>
            <a:br>
              <a:rPr lang="de-DE" dirty="0"/>
            </a:br>
            <a:r>
              <a:rPr lang="de-DE" dirty="0"/>
              <a:t>Aufbau grundlegender fachdidaktischer Kompetenzen</a:t>
            </a:r>
          </a:p>
        </p:txBody>
      </p:sp>
      <p:grpSp>
        <p:nvGrpSpPr>
          <p:cNvPr id="18" name="Gruppieren 17">
            <a:extLst>
              <a:ext uri="{FF2B5EF4-FFF2-40B4-BE49-F238E27FC236}">
                <a16:creationId xmlns:a16="http://schemas.microsoft.com/office/drawing/2014/main" id="{06515F30-7E90-1146-93C8-D6F7E9C7F153}"/>
              </a:ext>
            </a:extLst>
          </p:cNvPr>
          <p:cNvGrpSpPr/>
          <p:nvPr/>
        </p:nvGrpSpPr>
        <p:grpSpPr>
          <a:xfrm>
            <a:off x="1596435" y="2182936"/>
            <a:ext cx="8998335" cy="3674168"/>
            <a:chOff x="72832" y="2419710"/>
            <a:chExt cx="8998335" cy="3400475"/>
          </a:xfrm>
        </p:grpSpPr>
        <p:grpSp>
          <p:nvGrpSpPr>
            <p:cNvPr id="19" name="Gruppieren 18">
              <a:extLst>
                <a:ext uri="{FF2B5EF4-FFF2-40B4-BE49-F238E27FC236}">
                  <a16:creationId xmlns:a16="http://schemas.microsoft.com/office/drawing/2014/main" id="{33BB8AFC-9485-A844-B365-AF067D7029AC}"/>
                </a:ext>
              </a:extLst>
            </p:cNvPr>
            <p:cNvGrpSpPr/>
            <p:nvPr/>
          </p:nvGrpSpPr>
          <p:grpSpPr>
            <a:xfrm>
              <a:off x="145665" y="5351362"/>
              <a:ext cx="8828518" cy="468823"/>
              <a:chOff x="145665" y="5508296"/>
              <a:chExt cx="8828518" cy="468823"/>
            </a:xfrm>
          </p:grpSpPr>
          <p:cxnSp>
            <p:nvCxnSpPr>
              <p:cNvPr id="36" name="Gerade Verbindung mit Pfeil 35">
                <a:extLst>
                  <a:ext uri="{FF2B5EF4-FFF2-40B4-BE49-F238E27FC236}">
                    <a16:creationId xmlns:a16="http://schemas.microsoft.com/office/drawing/2014/main" id="{6F26558D-CD09-1A4B-9142-3071D76E0CD3}"/>
                  </a:ext>
                </a:extLst>
              </p:cNvPr>
              <p:cNvCxnSpPr>
                <a:cxnSpLocks/>
              </p:cNvCxnSpPr>
              <p:nvPr/>
            </p:nvCxnSpPr>
            <p:spPr>
              <a:xfrm>
                <a:off x="145665" y="5508296"/>
                <a:ext cx="8828518" cy="13063"/>
              </a:xfrm>
              <a:prstGeom prst="straightConnector1">
                <a:avLst/>
              </a:prstGeom>
              <a:ln w="28575">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4ABD80CD-2587-084F-8B4E-CD08341606B6}"/>
                  </a:ext>
                </a:extLst>
              </p:cNvPr>
              <p:cNvSpPr txBox="1"/>
              <p:nvPr/>
            </p:nvSpPr>
            <p:spPr>
              <a:xfrm>
                <a:off x="909842" y="5521359"/>
                <a:ext cx="1528354" cy="455760"/>
              </a:xfrm>
              <a:prstGeom prst="rect">
                <a:avLst/>
              </a:prstGeom>
              <a:solidFill>
                <a:schemeClr val="tx2">
                  <a:lumMod val="20000"/>
                  <a:lumOff val="80000"/>
                  <a:alpha val="50196"/>
                </a:schemeClr>
              </a:solidFill>
              <a:ln>
                <a:solidFill>
                  <a:schemeClr val="tx2"/>
                </a:solidFill>
              </a:ln>
            </p:spPr>
            <p:txBody>
              <a:bodyPr wrap="square" rtlCol="0">
                <a:spAutoFit/>
              </a:bodyPr>
              <a:lstStyle/>
              <a:p>
                <a:pPr algn="ctr"/>
                <a:r>
                  <a:rPr lang="de-DE" sz="1200" dirty="0"/>
                  <a:t>Schriftliches</a:t>
                </a:r>
                <a:r>
                  <a:rPr lang="de-DE" sz="1400" dirty="0"/>
                  <a:t> </a:t>
                </a:r>
                <a:r>
                  <a:rPr lang="de-DE" sz="1200" dirty="0"/>
                  <a:t>Nachdenken</a:t>
                </a:r>
              </a:p>
            </p:txBody>
          </p:sp>
          <p:sp>
            <p:nvSpPr>
              <p:cNvPr id="38" name="Textfeld 37">
                <a:extLst>
                  <a:ext uri="{FF2B5EF4-FFF2-40B4-BE49-F238E27FC236}">
                    <a16:creationId xmlns:a16="http://schemas.microsoft.com/office/drawing/2014/main" id="{91E827B0-CC5F-4949-9072-FCBED526B82E}"/>
                  </a:ext>
                </a:extLst>
              </p:cNvPr>
              <p:cNvSpPr txBox="1"/>
              <p:nvPr/>
            </p:nvSpPr>
            <p:spPr>
              <a:xfrm>
                <a:off x="6305564" y="5536747"/>
                <a:ext cx="2292543" cy="427275"/>
              </a:xfrm>
              <a:prstGeom prst="rect">
                <a:avLst/>
              </a:prstGeom>
              <a:solidFill>
                <a:schemeClr val="tx2">
                  <a:lumMod val="20000"/>
                  <a:lumOff val="80000"/>
                  <a:alpha val="50196"/>
                </a:schemeClr>
              </a:solidFill>
              <a:ln>
                <a:solidFill>
                  <a:schemeClr val="tx2"/>
                </a:solidFill>
              </a:ln>
            </p:spPr>
            <p:txBody>
              <a:bodyPr wrap="square" rtlCol="0">
                <a:spAutoFit/>
              </a:bodyPr>
              <a:lstStyle/>
              <a:p>
                <a:pPr algn="ctr"/>
                <a:r>
                  <a:rPr lang="de-DE" sz="1200" dirty="0"/>
                  <a:t>Präsentation der Ergebnisse des Praxisforschungsprojektes</a:t>
                </a:r>
              </a:p>
            </p:txBody>
          </p:sp>
          <p:sp>
            <p:nvSpPr>
              <p:cNvPr id="39" name="Textfeld 38">
                <a:extLst>
                  <a:ext uri="{FF2B5EF4-FFF2-40B4-BE49-F238E27FC236}">
                    <a16:creationId xmlns:a16="http://schemas.microsoft.com/office/drawing/2014/main" id="{20860C68-4158-0244-B813-B402D3349123}"/>
                  </a:ext>
                </a:extLst>
              </p:cNvPr>
              <p:cNvSpPr txBox="1"/>
              <p:nvPr/>
            </p:nvSpPr>
            <p:spPr>
              <a:xfrm>
                <a:off x="3607703" y="5523660"/>
                <a:ext cx="1528354" cy="256365"/>
              </a:xfrm>
              <a:prstGeom prst="rect">
                <a:avLst/>
              </a:prstGeom>
              <a:solidFill>
                <a:schemeClr val="tx2">
                  <a:lumMod val="20000"/>
                  <a:lumOff val="80000"/>
                  <a:alpha val="50196"/>
                </a:schemeClr>
              </a:solidFill>
              <a:ln>
                <a:solidFill>
                  <a:schemeClr val="tx2"/>
                </a:solidFill>
              </a:ln>
            </p:spPr>
            <p:txBody>
              <a:bodyPr wrap="square" rtlCol="0">
                <a:spAutoFit/>
              </a:bodyPr>
              <a:lstStyle/>
              <a:p>
                <a:pPr algn="ctr"/>
                <a:r>
                  <a:rPr lang="de-DE" sz="1200" dirty="0"/>
                  <a:t>Portfolio</a:t>
                </a:r>
              </a:p>
            </p:txBody>
          </p:sp>
        </p:grpSp>
        <p:grpSp>
          <p:nvGrpSpPr>
            <p:cNvPr id="20" name="Gruppieren 19">
              <a:extLst>
                <a:ext uri="{FF2B5EF4-FFF2-40B4-BE49-F238E27FC236}">
                  <a16:creationId xmlns:a16="http://schemas.microsoft.com/office/drawing/2014/main" id="{20B9BEE8-E001-6443-A278-686152658D9B}"/>
                </a:ext>
              </a:extLst>
            </p:cNvPr>
            <p:cNvGrpSpPr/>
            <p:nvPr/>
          </p:nvGrpSpPr>
          <p:grpSpPr>
            <a:xfrm>
              <a:off x="72832" y="2419710"/>
              <a:ext cx="8998335" cy="2930294"/>
              <a:chOff x="72832" y="2419710"/>
              <a:chExt cx="8998335" cy="2930294"/>
            </a:xfrm>
          </p:grpSpPr>
          <p:sp>
            <p:nvSpPr>
              <p:cNvPr id="21" name="Pfeil nach rechts 20">
                <a:extLst>
                  <a:ext uri="{FF2B5EF4-FFF2-40B4-BE49-F238E27FC236}">
                    <a16:creationId xmlns:a16="http://schemas.microsoft.com/office/drawing/2014/main" id="{96FA6D49-BF1C-AF4A-8C31-74BA0C827CDB}"/>
                  </a:ext>
                </a:extLst>
              </p:cNvPr>
              <p:cNvSpPr/>
              <p:nvPr/>
            </p:nvSpPr>
            <p:spPr>
              <a:xfrm>
                <a:off x="72832" y="3173132"/>
                <a:ext cx="8998335" cy="1908319"/>
              </a:xfrm>
              <a:prstGeom prst="rightArrow">
                <a:avLst>
                  <a:gd name="adj1" fmla="val 50000"/>
                  <a:gd name="adj2" fmla="val 4041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22" name="Textfeld 21">
                <a:extLst>
                  <a:ext uri="{FF2B5EF4-FFF2-40B4-BE49-F238E27FC236}">
                    <a16:creationId xmlns:a16="http://schemas.microsoft.com/office/drawing/2014/main" id="{530E74C2-BB96-B344-9BFE-ACA29E5FA1D6}"/>
                  </a:ext>
                </a:extLst>
              </p:cNvPr>
              <p:cNvSpPr txBox="1"/>
              <p:nvPr/>
            </p:nvSpPr>
            <p:spPr>
              <a:xfrm>
                <a:off x="145665" y="3474708"/>
                <a:ext cx="1528354" cy="484245"/>
              </a:xfrm>
              <a:prstGeom prst="rect">
                <a:avLst/>
              </a:prstGeom>
              <a:solidFill>
                <a:srgbClr val="FBD9CE">
                  <a:alpha val="50196"/>
                </a:srgbClr>
              </a:solidFill>
              <a:ln>
                <a:solidFill>
                  <a:schemeClr val="accent3">
                    <a:lumMod val="50000"/>
                  </a:schemeClr>
                </a:solidFill>
              </a:ln>
            </p:spPr>
            <p:txBody>
              <a:bodyPr wrap="square" rtlCol="0">
                <a:spAutoFit/>
              </a:bodyPr>
              <a:lstStyle/>
              <a:p>
                <a:pPr algn="ctr"/>
                <a:r>
                  <a:rPr lang="de-DE" sz="1400" dirty="0"/>
                  <a:t>Reflexion eigener Einstellungen</a:t>
                </a:r>
              </a:p>
            </p:txBody>
          </p:sp>
          <p:sp>
            <p:nvSpPr>
              <p:cNvPr id="23" name="Textfeld 22">
                <a:extLst>
                  <a:ext uri="{FF2B5EF4-FFF2-40B4-BE49-F238E27FC236}">
                    <a16:creationId xmlns:a16="http://schemas.microsoft.com/office/drawing/2014/main" id="{0B39D443-3549-1942-9679-93B68065B6B3}"/>
                  </a:ext>
                </a:extLst>
              </p:cNvPr>
              <p:cNvSpPr txBox="1"/>
              <p:nvPr/>
            </p:nvSpPr>
            <p:spPr>
              <a:xfrm>
                <a:off x="2097571" y="3259264"/>
                <a:ext cx="1699554" cy="683640"/>
              </a:xfrm>
              <a:prstGeom prst="rect">
                <a:avLst/>
              </a:prstGeom>
              <a:solidFill>
                <a:srgbClr val="F6C9D8">
                  <a:alpha val="50196"/>
                </a:srgbClr>
              </a:solidFill>
              <a:ln>
                <a:solidFill>
                  <a:schemeClr val="accent2">
                    <a:lumMod val="75000"/>
                  </a:schemeClr>
                </a:solidFill>
              </a:ln>
            </p:spPr>
            <p:txBody>
              <a:bodyPr wrap="square" rtlCol="0">
                <a:spAutoFit/>
              </a:bodyPr>
              <a:lstStyle/>
              <a:p>
                <a:pPr algn="ctr"/>
                <a:r>
                  <a:rPr lang="de-DE" sz="1400" dirty="0"/>
                  <a:t>Selbsterfahrung</a:t>
                </a:r>
              </a:p>
              <a:p>
                <a:pPr algn="ctr"/>
                <a:r>
                  <a:rPr lang="de-DE" sz="1400" dirty="0"/>
                  <a:t>in der Unterrichtspraxis</a:t>
                </a:r>
              </a:p>
            </p:txBody>
          </p:sp>
          <p:sp>
            <p:nvSpPr>
              <p:cNvPr id="24" name="Textfeld 23">
                <a:extLst>
                  <a:ext uri="{FF2B5EF4-FFF2-40B4-BE49-F238E27FC236}">
                    <a16:creationId xmlns:a16="http://schemas.microsoft.com/office/drawing/2014/main" id="{7A06DF3D-DF18-2D48-AEAA-0B6ADAED8EC3}"/>
                  </a:ext>
                </a:extLst>
              </p:cNvPr>
              <p:cNvSpPr txBox="1"/>
              <p:nvPr/>
            </p:nvSpPr>
            <p:spPr>
              <a:xfrm>
                <a:off x="2855898" y="4305149"/>
                <a:ext cx="2003763" cy="883034"/>
              </a:xfrm>
              <a:prstGeom prst="rect">
                <a:avLst/>
              </a:prstGeom>
              <a:solidFill>
                <a:srgbClr val="FFEECA">
                  <a:alpha val="50196"/>
                </a:srgbClr>
              </a:solidFill>
              <a:ln>
                <a:solidFill>
                  <a:schemeClr val="accent4">
                    <a:lumMod val="75000"/>
                  </a:schemeClr>
                </a:solidFill>
              </a:ln>
            </p:spPr>
            <p:txBody>
              <a:bodyPr wrap="square" rtlCol="0">
                <a:spAutoFit/>
              </a:bodyPr>
              <a:lstStyle/>
              <a:p>
                <a:pPr algn="ctr"/>
                <a:r>
                  <a:rPr lang="de-DE" sz="1400" dirty="0"/>
                  <a:t>Theoriengeleitete Reflexion eigener Unterrichtspraxis </a:t>
                </a:r>
                <a:r>
                  <a:rPr lang="de-DE" sz="1400" dirty="0">
                    <a:sym typeface="Wingdings" pitchFamily="2" charset="2"/>
                  </a:rPr>
                  <a:t> Handlungsmöglichkeiten</a:t>
                </a:r>
                <a:endParaRPr lang="de-DE" sz="1400" dirty="0"/>
              </a:p>
            </p:txBody>
          </p:sp>
          <p:sp>
            <p:nvSpPr>
              <p:cNvPr id="25" name="Textfeld 24">
                <a:extLst>
                  <a:ext uri="{FF2B5EF4-FFF2-40B4-BE49-F238E27FC236}">
                    <a16:creationId xmlns:a16="http://schemas.microsoft.com/office/drawing/2014/main" id="{71B01E22-626D-2B4A-B0CE-A97E33521250}"/>
                  </a:ext>
                </a:extLst>
              </p:cNvPr>
              <p:cNvSpPr txBox="1"/>
              <p:nvPr/>
            </p:nvSpPr>
            <p:spPr>
              <a:xfrm>
                <a:off x="5580783" y="4342787"/>
                <a:ext cx="1850969" cy="683640"/>
              </a:xfrm>
              <a:prstGeom prst="rect">
                <a:avLst/>
              </a:prstGeom>
              <a:solidFill>
                <a:srgbClr val="C0F7F0">
                  <a:alpha val="50196"/>
                </a:srgbClr>
              </a:solidFill>
              <a:ln>
                <a:solidFill>
                  <a:schemeClr val="accent6">
                    <a:lumMod val="75000"/>
                  </a:schemeClr>
                </a:solidFill>
              </a:ln>
            </p:spPr>
            <p:txBody>
              <a:bodyPr wrap="square" rtlCol="0">
                <a:spAutoFit/>
              </a:bodyPr>
              <a:lstStyle/>
              <a:p>
                <a:pPr algn="ctr"/>
                <a:r>
                  <a:rPr lang="de-DE" sz="1400" dirty="0"/>
                  <a:t>Methoden von Aktions- und Unterrichtsforschung</a:t>
                </a:r>
              </a:p>
            </p:txBody>
          </p:sp>
          <p:sp>
            <p:nvSpPr>
              <p:cNvPr id="26" name="Textfeld 25">
                <a:extLst>
                  <a:ext uri="{FF2B5EF4-FFF2-40B4-BE49-F238E27FC236}">
                    <a16:creationId xmlns:a16="http://schemas.microsoft.com/office/drawing/2014/main" id="{49D2F0BB-B4E1-4141-A024-63B641AEBAC6}"/>
                  </a:ext>
                </a:extLst>
              </p:cNvPr>
              <p:cNvSpPr txBox="1"/>
              <p:nvPr/>
            </p:nvSpPr>
            <p:spPr>
              <a:xfrm>
                <a:off x="6647992" y="3455027"/>
                <a:ext cx="1528354" cy="484245"/>
              </a:xfrm>
              <a:prstGeom prst="rect">
                <a:avLst/>
              </a:prstGeom>
              <a:solidFill>
                <a:srgbClr val="FBD9CE">
                  <a:alpha val="50196"/>
                </a:srgbClr>
              </a:solidFill>
              <a:ln>
                <a:solidFill>
                  <a:schemeClr val="accent3">
                    <a:lumMod val="50000"/>
                  </a:schemeClr>
                </a:solidFill>
              </a:ln>
            </p:spPr>
            <p:txBody>
              <a:bodyPr wrap="square" rtlCol="0">
                <a:spAutoFit/>
              </a:bodyPr>
              <a:lstStyle/>
              <a:p>
                <a:pPr algn="ctr"/>
                <a:r>
                  <a:rPr lang="de-DE" sz="1400" dirty="0"/>
                  <a:t>Reflexion eigener Einstellungen</a:t>
                </a:r>
              </a:p>
            </p:txBody>
          </p:sp>
          <p:sp>
            <p:nvSpPr>
              <p:cNvPr id="27" name="Textfeld 26">
                <a:extLst>
                  <a:ext uri="{FF2B5EF4-FFF2-40B4-BE49-F238E27FC236}">
                    <a16:creationId xmlns:a16="http://schemas.microsoft.com/office/drawing/2014/main" id="{A98611B0-6973-6B48-9C2F-4147D75E5BE7}"/>
                  </a:ext>
                </a:extLst>
              </p:cNvPr>
              <p:cNvSpPr txBox="1"/>
              <p:nvPr/>
            </p:nvSpPr>
            <p:spPr>
              <a:xfrm>
                <a:off x="606422" y="4342787"/>
                <a:ext cx="1528354" cy="683640"/>
              </a:xfrm>
              <a:prstGeom prst="rect">
                <a:avLst/>
              </a:prstGeom>
              <a:solidFill>
                <a:srgbClr val="BAE3FF">
                  <a:alpha val="50196"/>
                </a:srgbClr>
              </a:solidFill>
              <a:ln>
                <a:solidFill>
                  <a:schemeClr val="accent1">
                    <a:lumMod val="75000"/>
                  </a:schemeClr>
                </a:solidFill>
              </a:ln>
            </p:spPr>
            <p:txBody>
              <a:bodyPr wrap="square" rtlCol="0">
                <a:spAutoFit/>
              </a:bodyPr>
              <a:lstStyle/>
              <a:p>
                <a:pPr algn="ctr"/>
                <a:r>
                  <a:rPr lang="de-DE" sz="1400" dirty="0"/>
                  <a:t>Fachdidaktische theoretische Grundlagen</a:t>
                </a:r>
              </a:p>
            </p:txBody>
          </p:sp>
          <p:sp>
            <p:nvSpPr>
              <p:cNvPr id="28" name="Textfeld 27">
                <a:extLst>
                  <a:ext uri="{FF2B5EF4-FFF2-40B4-BE49-F238E27FC236}">
                    <a16:creationId xmlns:a16="http://schemas.microsoft.com/office/drawing/2014/main" id="{86E85D7A-2FEB-3846-A965-83EE24EAE4AF}"/>
                  </a:ext>
                </a:extLst>
              </p:cNvPr>
              <p:cNvSpPr txBox="1"/>
              <p:nvPr/>
            </p:nvSpPr>
            <p:spPr>
              <a:xfrm>
                <a:off x="4220677" y="2612933"/>
                <a:ext cx="2003763" cy="1281825"/>
              </a:xfrm>
              <a:prstGeom prst="rect">
                <a:avLst/>
              </a:prstGeom>
              <a:solidFill>
                <a:srgbClr val="EAF3DD">
                  <a:alpha val="50196"/>
                </a:srgbClr>
              </a:solidFill>
              <a:ln>
                <a:solidFill>
                  <a:schemeClr val="accent5">
                    <a:lumMod val="75000"/>
                  </a:schemeClr>
                </a:solidFill>
              </a:ln>
            </p:spPr>
            <p:txBody>
              <a:bodyPr wrap="square" rtlCol="0">
                <a:spAutoFit/>
              </a:bodyPr>
              <a:lstStyle/>
              <a:p>
                <a:pPr algn="ctr"/>
                <a:r>
                  <a:rPr lang="de-DE" sz="1400" dirty="0"/>
                  <a:t>Entwicklung von Forschungsausgangs-punkten aus eigener Unterrichtspraxis zu fachdidaktischen Fragestellungen</a:t>
                </a:r>
              </a:p>
            </p:txBody>
          </p:sp>
          <p:pic>
            <p:nvPicPr>
              <p:cNvPr id="29" name="Grafik 28" descr="Bücher">
                <a:extLst>
                  <a:ext uri="{FF2B5EF4-FFF2-40B4-BE49-F238E27FC236}">
                    <a16:creationId xmlns:a16="http://schemas.microsoft.com/office/drawing/2014/main" id="{1F4623AA-C8AB-4443-BE85-6C7117FD88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9842" y="4790491"/>
                <a:ext cx="540000" cy="540000"/>
              </a:xfrm>
              <a:prstGeom prst="rect">
                <a:avLst/>
              </a:prstGeom>
            </p:spPr>
          </p:pic>
          <p:pic>
            <p:nvPicPr>
              <p:cNvPr id="30" name="Grafik 29" descr="Klassenzimmer">
                <a:extLst>
                  <a:ext uri="{FF2B5EF4-FFF2-40B4-BE49-F238E27FC236}">
                    <a16:creationId xmlns:a16="http://schemas.microsoft.com/office/drawing/2014/main" id="{B4D78AB4-8DEB-5747-ADD8-E8DA734A15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7779" y="2851961"/>
                <a:ext cx="540000" cy="540000"/>
              </a:xfrm>
              <a:prstGeom prst="rect">
                <a:avLst/>
              </a:prstGeom>
            </p:spPr>
          </p:pic>
          <p:pic>
            <p:nvPicPr>
              <p:cNvPr id="31" name="Grafik 30" descr="Tafel">
                <a:extLst>
                  <a:ext uri="{FF2B5EF4-FFF2-40B4-BE49-F238E27FC236}">
                    <a16:creationId xmlns:a16="http://schemas.microsoft.com/office/drawing/2014/main" id="{D41BA997-7931-604B-83E0-FF20587B59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12050" y="2419710"/>
                <a:ext cx="540000" cy="540000"/>
              </a:xfrm>
              <a:prstGeom prst="rect">
                <a:avLst/>
              </a:prstGeom>
            </p:spPr>
          </p:pic>
          <p:pic>
            <p:nvPicPr>
              <p:cNvPr id="32" name="Grafik 31" descr="Person mit Idee">
                <a:extLst>
                  <a:ext uri="{FF2B5EF4-FFF2-40B4-BE49-F238E27FC236}">
                    <a16:creationId xmlns:a16="http://schemas.microsoft.com/office/drawing/2014/main" id="{BA09B1B5-05B6-634C-B731-CE48A6D84B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85898" y="4693689"/>
                <a:ext cx="540000" cy="540000"/>
              </a:xfrm>
              <a:prstGeom prst="rect">
                <a:avLst/>
              </a:prstGeom>
            </p:spPr>
          </p:pic>
          <p:pic>
            <p:nvPicPr>
              <p:cNvPr id="33" name="Grafik 32" descr="Glühbirne und Zahnrad">
                <a:extLst>
                  <a:ext uri="{FF2B5EF4-FFF2-40B4-BE49-F238E27FC236}">
                    <a16:creationId xmlns:a16="http://schemas.microsoft.com/office/drawing/2014/main" id="{6EB8A6BE-5B90-7640-9390-213EFD144D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52163" y="3027677"/>
                <a:ext cx="540000" cy="540000"/>
              </a:xfrm>
              <a:prstGeom prst="rect">
                <a:avLst/>
              </a:prstGeom>
            </p:spPr>
          </p:pic>
          <p:pic>
            <p:nvPicPr>
              <p:cNvPr id="34" name="Grafik 33" descr="Kreise mit Pfeilen">
                <a:extLst>
                  <a:ext uri="{FF2B5EF4-FFF2-40B4-BE49-F238E27FC236}">
                    <a16:creationId xmlns:a16="http://schemas.microsoft.com/office/drawing/2014/main" id="{5B1DE971-FD47-8041-A9CB-2A7CA0FB62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67635" y="4810004"/>
                <a:ext cx="540000" cy="540000"/>
              </a:xfrm>
              <a:prstGeom prst="rect">
                <a:avLst/>
              </a:prstGeom>
            </p:spPr>
          </p:pic>
          <p:pic>
            <p:nvPicPr>
              <p:cNvPr id="35" name="Grafik 34" descr="Glühbirne und Zahnrad">
                <a:extLst>
                  <a:ext uri="{FF2B5EF4-FFF2-40B4-BE49-F238E27FC236}">
                    <a16:creationId xmlns:a16="http://schemas.microsoft.com/office/drawing/2014/main" id="{C70AE0F8-BE61-5F44-B4F2-CA6C3E2520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30612" y="3047863"/>
                <a:ext cx="540000" cy="540000"/>
              </a:xfrm>
              <a:prstGeom prst="rect">
                <a:avLst/>
              </a:prstGeom>
            </p:spPr>
          </p:pic>
        </p:grpSp>
      </p:grpSp>
    </p:spTree>
    <p:extLst>
      <p:ext uri="{BB962C8B-B14F-4D97-AF65-F5344CB8AC3E}">
        <p14:creationId xmlns:p14="http://schemas.microsoft.com/office/powerpoint/2010/main" val="599158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F0695-00F0-894C-9BB0-33411D2C3FBC}"/>
              </a:ext>
            </a:extLst>
          </p:cNvPr>
          <p:cNvSpPr>
            <a:spLocks noGrp="1"/>
          </p:cNvSpPr>
          <p:nvPr>
            <p:ph type="ctrTitle"/>
          </p:nvPr>
        </p:nvSpPr>
        <p:spPr/>
        <p:txBody>
          <a:bodyPr/>
          <a:lstStyle/>
          <a:p>
            <a:r>
              <a:rPr lang="de-DE" dirty="0">
                <a:solidFill>
                  <a:schemeClr val="accent3">
                    <a:lumMod val="60000"/>
                    <a:lumOff val="40000"/>
                  </a:schemeClr>
                </a:solidFill>
              </a:rPr>
              <a:t>Masterarbeit</a:t>
            </a:r>
          </a:p>
        </p:txBody>
      </p:sp>
      <p:sp>
        <p:nvSpPr>
          <p:cNvPr id="3" name="Untertitel 2">
            <a:extLst>
              <a:ext uri="{FF2B5EF4-FFF2-40B4-BE49-F238E27FC236}">
                <a16:creationId xmlns:a16="http://schemas.microsoft.com/office/drawing/2014/main" id="{0EEBDC28-26AD-0849-828C-4C73FBACEA2C}"/>
              </a:ext>
            </a:extLst>
          </p:cNvPr>
          <p:cNvSpPr>
            <a:spLocks noGrp="1"/>
          </p:cNvSpPr>
          <p:nvPr>
            <p:ph type="subTitle" idx="1"/>
          </p:nvPr>
        </p:nvSpPr>
        <p:spPr/>
        <p:txBody>
          <a:bodyPr/>
          <a:lstStyle/>
          <a:p>
            <a:endParaRPr lang="de-DE" dirty="0"/>
          </a:p>
        </p:txBody>
      </p:sp>
      <p:sp>
        <p:nvSpPr>
          <p:cNvPr id="4" name="Foliennummernplatzhalter 3">
            <a:extLst>
              <a:ext uri="{FF2B5EF4-FFF2-40B4-BE49-F238E27FC236}">
                <a16:creationId xmlns:a16="http://schemas.microsoft.com/office/drawing/2014/main" id="{ABAFFF72-E1EB-EA4B-BDED-C841B408898A}"/>
              </a:ext>
            </a:extLst>
          </p:cNvPr>
          <p:cNvSpPr>
            <a:spLocks noGrp="1"/>
          </p:cNvSpPr>
          <p:nvPr>
            <p:ph type="sldNum" sz="quarter" idx="12"/>
          </p:nvPr>
        </p:nvSpPr>
        <p:spPr/>
        <p:txBody>
          <a:bodyPr/>
          <a:lstStyle/>
          <a:p>
            <a:r>
              <a:rPr lang="de-AT"/>
              <a:t>Seite </a:t>
            </a:r>
            <a:fld id="{05A5AE1F-4813-4D0A-B870-8FB3219A4125}" type="slidenum">
              <a:rPr lang="de-AT" smtClean="0"/>
              <a:pPr/>
              <a:t>34</a:t>
            </a:fld>
            <a:endParaRPr lang="de-AT" dirty="0"/>
          </a:p>
        </p:txBody>
      </p:sp>
    </p:spTree>
    <p:extLst>
      <p:ext uri="{BB962C8B-B14F-4D97-AF65-F5344CB8AC3E}">
        <p14:creationId xmlns:p14="http://schemas.microsoft.com/office/powerpoint/2010/main" val="1388422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DE" dirty="0">
                <a:solidFill>
                  <a:schemeClr val="accent3">
                    <a:lumMod val="60000"/>
                    <a:lumOff val="40000"/>
                  </a:schemeClr>
                </a:solidFill>
              </a:rPr>
              <a:t>Masterarbeit</a:t>
            </a:r>
            <a:endParaRPr lang="de-AT" dirty="0">
              <a:solidFill>
                <a:schemeClr val="accent3">
                  <a:lumMod val="60000"/>
                  <a:lumOff val="40000"/>
                </a:schemeClr>
              </a:solidFill>
            </a:endParaRPr>
          </a:p>
        </p:txBody>
      </p:sp>
      <p:sp>
        <p:nvSpPr>
          <p:cNvPr id="3" name="Inhaltsplatzhalter 2"/>
          <p:cNvSpPr>
            <a:spLocks noGrp="1"/>
          </p:cNvSpPr>
          <p:nvPr>
            <p:ph idx="1"/>
          </p:nvPr>
        </p:nvSpPr>
        <p:spPr>
          <a:xfrm>
            <a:off x="407987" y="1889377"/>
            <a:ext cx="11376026" cy="3782218"/>
          </a:xfrm>
        </p:spPr>
        <p:txBody>
          <a:bodyPr/>
          <a:lstStyle/>
          <a:p>
            <a:pPr marL="341313" lvl="0" indent="-341313" defTabSz="449263" fontAlgn="base">
              <a:lnSpc>
                <a:spcPct val="100000"/>
              </a:lnSpc>
              <a:spcBef>
                <a:spcPts val="1800"/>
              </a:spcBef>
              <a:spcAft>
                <a:spcPct val="0"/>
              </a:spcAft>
              <a:buClr>
                <a:srgbClr val="006599"/>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400" dirty="0">
                <a:ea typeface="Microsoft YaHei" panose="020B0503020204020204" pitchFamily="34" charset="-122"/>
              </a:rPr>
              <a:t>Sämtliche Informationen sowie die </a:t>
            </a:r>
            <a:r>
              <a:rPr lang="de-DE" altLang="de-DE" sz="2400" b="1" dirty="0">
                <a:ea typeface="Microsoft YaHei" panose="020B0503020204020204" pitchFamily="34" charset="-122"/>
              </a:rPr>
              <a:t>Richtlinien zur Erstellung der Arbeit </a:t>
            </a:r>
            <a:r>
              <a:rPr lang="de-DE" altLang="de-DE" sz="2400" dirty="0">
                <a:ea typeface="Microsoft YaHei" panose="020B0503020204020204" pitchFamily="34" charset="-122"/>
              </a:rPr>
              <a:t>finden Sie auf der Homepage des </a:t>
            </a:r>
            <a:r>
              <a:rPr lang="de-DE" altLang="de-DE" sz="2400" dirty="0">
                <a:solidFill>
                  <a:srgbClr val="0070C0"/>
                </a:solidFill>
                <a:ea typeface="Microsoft YaHei" panose="020B0503020204020204" pitchFamily="34" charset="-122"/>
                <a:hlinkClick r:id="rId3">
                  <a:extLst>
                    <a:ext uri="{A12FA001-AC4F-418D-AE19-62706E023703}">
                      <ahyp:hlinkClr xmlns:ahyp="http://schemas.microsoft.com/office/drawing/2018/hyperlinkcolor" val="tx"/>
                    </a:ext>
                  </a:extLst>
                </a:hlinkClick>
              </a:rPr>
              <a:t>StudienServiceCenter</a:t>
            </a:r>
            <a:r>
              <a:rPr lang="de-DE" altLang="de-DE" sz="2400" dirty="0">
                <a:solidFill>
                  <a:srgbClr val="0070C0"/>
                </a:solidFill>
                <a:ea typeface="Microsoft YaHei" panose="020B0503020204020204" pitchFamily="34" charset="-122"/>
              </a:rPr>
              <a:t> </a:t>
            </a:r>
            <a:r>
              <a:rPr lang="de-DE" altLang="de-DE" sz="2400" dirty="0">
                <a:ea typeface="Microsoft YaHei" panose="020B0503020204020204" pitchFamily="34" charset="-122"/>
              </a:rPr>
              <a:t>unter:</a:t>
            </a:r>
            <a:br>
              <a:rPr lang="de-DE" altLang="de-DE" sz="2400" dirty="0">
                <a:ea typeface="Microsoft YaHei" panose="020B0503020204020204" pitchFamily="34" charset="-122"/>
              </a:rPr>
            </a:br>
            <a:br>
              <a:rPr lang="de-DE" altLang="de-DE" sz="2400" dirty="0">
                <a:solidFill>
                  <a:srgbClr val="0070C0"/>
                </a:solidFill>
                <a:ea typeface="Microsoft YaHei" panose="020B0503020204020204" pitchFamily="34" charset="-122"/>
              </a:rPr>
            </a:br>
            <a:br>
              <a:rPr lang="de-DE" altLang="de-DE" sz="1600" dirty="0">
                <a:solidFill>
                  <a:srgbClr val="009999"/>
                </a:solidFill>
                <a:ea typeface="Microsoft YaHei" panose="020B0503020204020204" pitchFamily="34" charset="-122"/>
              </a:rPr>
            </a:br>
            <a:endParaRPr lang="de-DE" altLang="de-DE" sz="1600" b="1" dirty="0">
              <a:solidFill>
                <a:srgbClr val="000000"/>
              </a:solidFill>
              <a:ea typeface="Microsoft YaHei" panose="020B0503020204020204" pitchFamily="34" charset="-122"/>
            </a:endParaRPr>
          </a:p>
          <a:p>
            <a:r>
              <a:rPr lang="de-AT" sz="2400" dirty="0">
                <a:cs typeface="Arial" panose="020B0604020202020204" pitchFamily="34" charset="0"/>
              </a:rPr>
              <a:t>Eine Liste mit abgeschlossenen Masterarbeiten zu fachdidaktischen Forschungsfragestellungen finden Sie auf der neu gestalteten Website                                        der „Fachdidaktik Haushaltsökonomie und Ernährung am Department für Ernährungswissenschaften“, mit den Angaben der </a:t>
            </a:r>
            <a:r>
              <a:rPr lang="de-AT" sz="2400" dirty="0" err="1">
                <a:cs typeface="Arial" panose="020B0604020202020204" pitchFamily="34" charset="0"/>
              </a:rPr>
              <a:t>DOI‘s</a:t>
            </a:r>
            <a:r>
              <a:rPr lang="de-AT" sz="2400" dirty="0">
                <a:cs typeface="Arial" panose="020B0604020202020204" pitchFamily="34" charset="0"/>
              </a:rPr>
              <a:t>: </a:t>
            </a:r>
          </a:p>
          <a:p>
            <a:pPr lvl="1"/>
            <a:r>
              <a:rPr lang="de-AT" sz="2400" b="1" dirty="0">
                <a:cs typeface="Arial" panose="020B0604020202020204" pitchFamily="34" charset="0"/>
              </a:rPr>
              <a:t>siehe nächste Folie</a:t>
            </a:r>
          </a:p>
          <a:p>
            <a:pPr marL="0" indent="0">
              <a:buNone/>
            </a:pPr>
            <a:endParaRPr lang="de-DE" sz="1800" dirty="0"/>
          </a:p>
          <a:p>
            <a:pPr>
              <a:spcBef>
                <a:spcPts val="400"/>
              </a:spcBef>
            </a:pPr>
            <a:endParaRPr lang="de-DE" sz="1800" dirty="0"/>
          </a:p>
          <a:p>
            <a:endParaRPr lang="de-AT" dirty="0"/>
          </a:p>
        </p:txBody>
      </p:sp>
      <p:sp>
        <p:nvSpPr>
          <p:cNvPr id="8" name="Foliennummernplatzhalter 7">
            <a:extLst>
              <a:ext uri="{FF2B5EF4-FFF2-40B4-BE49-F238E27FC236}">
                <a16:creationId xmlns:a16="http://schemas.microsoft.com/office/drawing/2014/main" id="{91388B7C-F996-BD45-8808-7F5A0959D28C}"/>
              </a:ext>
            </a:extLst>
          </p:cNvPr>
          <p:cNvSpPr>
            <a:spLocks noGrp="1"/>
          </p:cNvSpPr>
          <p:nvPr>
            <p:ph type="sldNum" sz="quarter" idx="12"/>
          </p:nvPr>
        </p:nvSpPr>
        <p:spPr/>
        <p:txBody>
          <a:bodyPr/>
          <a:lstStyle/>
          <a:p>
            <a:r>
              <a:rPr lang="de-AT"/>
              <a:t>Seite </a:t>
            </a:r>
            <a:fld id="{05A5AE1F-4813-4D0A-B870-8FB3219A4125}" type="slidenum">
              <a:rPr lang="de-AT" smtClean="0"/>
              <a:pPr/>
              <a:t>35</a:t>
            </a:fld>
            <a:endParaRPr lang="de-AT" dirty="0"/>
          </a:p>
        </p:txBody>
      </p:sp>
      <p:sp>
        <p:nvSpPr>
          <p:cNvPr id="4" name="Rechteck 3">
            <a:extLst>
              <a:ext uri="{FF2B5EF4-FFF2-40B4-BE49-F238E27FC236}">
                <a16:creationId xmlns:a16="http://schemas.microsoft.com/office/drawing/2014/main" id="{8FCDB847-E7E8-4928-B4F7-9518B355DBBC}"/>
              </a:ext>
            </a:extLst>
          </p:cNvPr>
          <p:cNvSpPr/>
          <p:nvPr/>
        </p:nvSpPr>
        <p:spPr>
          <a:xfrm>
            <a:off x="671332" y="2835351"/>
            <a:ext cx="11520668" cy="276999"/>
          </a:xfrm>
          <a:prstGeom prst="rect">
            <a:avLst/>
          </a:prstGeom>
        </p:spPr>
        <p:txBody>
          <a:bodyPr wrap="square">
            <a:spAutoFit/>
          </a:bodyPr>
          <a:lstStyle/>
          <a:p>
            <a:r>
              <a:rPr lang="de-DE" altLang="de-DE" sz="1200" dirty="0">
                <a:solidFill>
                  <a:srgbClr val="0070C0"/>
                </a:solidFill>
                <a:ea typeface="Microsoft YaHei" panose="020B0503020204020204" pitchFamily="34" charset="-122"/>
                <a:hlinkClick r:id="rId3"/>
              </a:rPr>
              <a:t>https://ssc-lebenswissenschaften.univie.ac.at/ernaehrungswissenschaften/lehramt-haushaltsoekonomie-und-ernaehrung/masterarbeit/</a:t>
            </a:r>
            <a:endParaRPr lang="de-AT" sz="1200" dirty="0"/>
          </a:p>
        </p:txBody>
      </p:sp>
    </p:spTree>
    <p:extLst>
      <p:ext uri="{BB962C8B-B14F-4D97-AF65-F5344CB8AC3E}">
        <p14:creationId xmlns:p14="http://schemas.microsoft.com/office/powerpoint/2010/main" val="1327270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AD5FA-8E61-0717-0D11-F892481E9CBE}"/>
              </a:ext>
            </a:extLst>
          </p:cNvPr>
          <p:cNvSpPr>
            <a:spLocks noGrp="1"/>
          </p:cNvSpPr>
          <p:nvPr>
            <p:ph type="title"/>
          </p:nvPr>
        </p:nvSpPr>
        <p:spPr>
          <a:xfrm>
            <a:off x="407987" y="1332186"/>
            <a:ext cx="10962026" cy="578257"/>
          </a:xfrm>
        </p:spPr>
        <p:txBody>
          <a:bodyPr/>
          <a:lstStyle/>
          <a:p>
            <a:r>
              <a:rPr lang="de-DE" dirty="0">
                <a:solidFill>
                  <a:srgbClr val="FFC000"/>
                </a:solidFill>
              </a:rPr>
              <a:t>Weitere Informationen zur Fachdidaktik im Lehramt UF HÖE, BA/MA ...</a:t>
            </a:r>
          </a:p>
        </p:txBody>
      </p:sp>
      <p:sp>
        <p:nvSpPr>
          <p:cNvPr id="3" name="Inhaltsplatzhalter 2">
            <a:extLst>
              <a:ext uri="{FF2B5EF4-FFF2-40B4-BE49-F238E27FC236}">
                <a16:creationId xmlns:a16="http://schemas.microsoft.com/office/drawing/2014/main" id="{7AD82935-B318-4A43-2160-5CCBF01237B0}"/>
              </a:ext>
            </a:extLst>
          </p:cNvPr>
          <p:cNvSpPr>
            <a:spLocks noGrp="1"/>
          </p:cNvSpPr>
          <p:nvPr>
            <p:ph idx="1"/>
          </p:nvPr>
        </p:nvSpPr>
        <p:spPr>
          <a:xfrm>
            <a:off x="407987" y="2276475"/>
            <a:ext cx="9650413" cy="3863068"/>
          </a:xfrm>
        </p:spPr>
        <p:txBody>
          <a:bodyPr/>
          <a:lstStyle/>
          <a:p>
            <a:pPr marL="0" indent="0">
              <a:buNone/>
            </a:pPr>
            <a:r>
              <a:rPr lang="de-DE" b="1" dirty="0"/>
              <a:t>...finden Sie auf unserer neu gestalteten Website:</a:t>
            </a:r>
          </a:p>
          <a:p>
            <a:pPr marL="0" indent="0">
              <a:buNone/>
            </a:pPr>
            <a:endParaRPr lang="de-DE" dirty="0"/>
          </a:p>
          <a:p>
            <a:r>
              <a:rPr lang="de-DE" dirty="0"/>
              <a:t>Womit befasst sich Fachdidaktik Haushaltsökonomie und Ernährung?</a:t>
            </a:r>
          </a:p>
          <a:p>
            <a:r>
              <a:rPr lang="de-DE" dirty="0"/>
              <a:t>Aktuelle Projekte und Literatur</a:t>
            </a:r>
          </a:p>
          <a:p>
            <a:r>
              <a:rPr lang="de-DE" dirty="0"/>
              <a:t>Spannende Tipps und Links zu wissenschaftsbasiert entwickelten Unterrichtsmedien</a:t>
            </a:r>
          </a:p>
          <a:p>
            <a:r>
              <a:rPr lang="de-DE" dirty="0"/>
              <a:t>...und Vieles mehr!</a:t>
            </a:r>
          </a:p>
          <a:p>
            <a:pPr marL="0" indent="0">
              <a:buNone/>
            </a:pPr>
            <a:endParaRPr lang="de-DE" dirty="0"/>
          </a:p>
          <a:p>
            <a:pPr marL="0" indent="0">
              <a:buNone/>
            </a:pPr>
            <a:r>
              <a:rPr lang="de-DE" dirty="0"/>
              <a:t>...</a:t>
            </a:r>
            <a:r>
              <a:rPr lang="de-DE" b="1" dirty="0"/>
              <a:t>sowie im Newsletter ‚Fachdidaktik HÖE am Department für EW‘</a:t>
            </a:r>
          </a:p>
        </p:txBody>
      </p:sp>
      <p:sp>
        <p:nvSpPr>
          <p:cNvPr id="4" name="Foliennummernplatzhalter 3">
            <a:extLst>
              <a:ext uri="{FF2B5EF4-FFF2-40B4-BE49-F238E27FC236}">
                <a16:creationId xmlns:a16="http://schemas.microsoft.com/office/drawing/2014/main" id="{ADDD71CE-6E57-2992-9113-4F00F03D899D}"/>
              </a:ext>
            </a:extLst>
          </p:cNvPr>
          <p:cNvSpPr>
            <a:spLocks noGrp="1"/>
          </p:cNvSpPr>
          <p:nvPr>
            <p:ph type="sldNum" sz="quarter" idx="12"/>
          </p:nvPr>
        </p:nvSpPr>
        <p:spPr/>
        <p:txBody>
          <a:bodyPr/>
          <a:lstStyle/>
          <a:p>
            <a:r>
              <a:rPr lang="de-AT"/>
              <a:t>Seite </a:t>
            </a:r>
            <a:fld id="{05A5AE1F-4813-4D0A-B870-8FB3219A4125}" type="slidenum">
              <a:rPr lang="de-AT" smtClean="0"/>
              <a:pPr/>
              <a:t>36</a:t>
            </a:fld>
            <a:endParaRPr lang="de-AT" dirty="0"/>
          </a:p>
        </p:txBody>
      </p:sp>
      <p:pic>
        <p:nvPicPr>
          <p:cNvPr id="9" name="Grafik 8">
            <a:extLst>
              <a:ext uri="{FF2B5EF4-FFF2-40B4-BE49-F238E27FC236}">
                <a16:creationId xmlns:a16="http://schemas.microsoft.com/office/drawing/2014/main" id="{24662BB2-5A5B-A2DE-4A71-141D78805897}"/>
              </a:ext>
            </a:extLst>
          </p:cNvPr>
          <p:cNvPicPr>
            <a:picLocks noChangeAspect="1"/>
          </p:cNvPicPr>
          <p:nvPr/>
        </p:nvPicPr>
        <p:blipFill>
          <a:blip r:embed="rId2"/>
          <a:stretch>
            <a:fillRect/>
          </a:stretch>
        </p:blipFill>
        <p:spPr>
          <a:xfrm>
            <a:off x="9159306" y="2276475"/>
            <a:ext cx="2210707" cy="2210707"/>
          </a:xfrm>
          <a:prstGeom prst="rect">
            <a:avLst/>
          </a:prstGeom>
        </p:spPr>
      </p:pic>
      <p:sp>
        <p:nvSpPr>
          <p:cNvPr id="10" name="Textfeld 9">
            <a:extLst>
              <a:ext uri="{FF2B5EF4-FFF2-40B4-BE49-F238E27FC236}">
                <a16:creationId xmlns:a16="http://schemas.microsoft.com/office/drawing/2014/main" id="{95360268-C91B-00DE-95C1-550F5AB96DB9}"/>
              </a:ext>
            </a:extLst>
          </p:cNvPr>
          <p:cNvSpPr txBox="1"/>
          <p:nvPr/>
        </p:nvSpPr>
        <p:spPr>
          <a:xfrm rot="10800000" flipV="1">
            <a:off x="8362380" y="4611407"/>
            <a:ext cx="3804557" cy="923330"/>
          </a:xfrm>
          <a:prstGeom prst="rect">
            <a:avLst/>
          </a:prstGeom>
          <a:noFill/>
        </p:spPr>
        <p:txBody>
          <a:bodyPr wrap="square" rtlCol="0">
            <a:spAutoFit/>
          </a:bodyPr>
          <a:lstStyle/>
          <a:p>
            <a:r>
              <a:rPr lang="de-DE" sz="1200" dirty="0"/>
              <a:t>https://</a:t>
            </a:r>
            <a:r>
              <a:rPr lang="de-DE" sz="1200" dirty="0" err="1"/>
              <a:t>nutrition.univie.ac.at</a:t>
            </a:r>
            <a:r>
              <a:rPr lang="de-DE" sz="1200" dirty="0"/>
              <a:t>/</a:t>
            </a:r>
            <a:r>
              <a:rPr lang="de-DE" sz="1200" dirty="0" err="1"/>
              <a:t>forschung</a:t>
            </a:r>
            <a:r>
              <a:rPr lang="de-DE" sz="1200" dirty="0"/>
              <a:t>/fachdidaktik-haushaltsoekonomie-und-ernaehrung-ass-prof-dr-paed-habil-claudia-maria-angele/</a:t>
            </a:r>
          </a:p>
          <a:p>
            <a:endParaRPr lang="de-DE" dirty="0"/>
          </a:p>
        </p:txBody>
      </p:sp>
    </p:spTree>
    <p:extLst>
      <p:ext uri="{BB962C8B-B14F-4D97-AF65-F5344CB8AC3E}">
        <p14:creationId xmlns:p14="http://schemas.microsoft.com/office/powerpoint/2010/main" val="390938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3"/>
          </p:nvPr>
        </p:nvSpPr>
        <p:spPr/>
      </p:sp>
      <p:sp>
        <p:nvSpPr>
          <p:cNvPr id="3" name="Titel 2"/>
          <p:cNvSpPr>
            <a:spLocks noGrp="1"/>
          </p:cNvSpPr>
          <p:nvPr>
            <p:ph type="ctrTitle"/>
          </p:nvPr>
        </p:nvSpPr>
        <p:spPr>
          <a:xfrm>
            <a:off x="407988" y="1645452"/>
            <a:ext cx="11376024" cy="612759"/>
          </a:xfrm>
        </p:spPr>
        <p:txBody>
          <a:bodyPr/>
          <a:lstStyle/>
          <a:p>
            <a:r>
              <a:rPr lang="de-AT" sz="2800" dirty="0"/>
              <a:t>Department für Ernährungswissenschaften</a:t>
            </a:r>
          </a:p>
        </p:txBody>
      </p:sp>
      <p:sp>
        <p:nvSpPr>
          <p:cNvPr id="4" name="Untertitel 3"/>
          <p:cNvSpPr>
            <a:spLocks noGrp="1"/>
          </p:cNvSpPr>
          <p:nvPr>
            <p:ph type="subTitle" idx="1"/>
          </p:nvPr>
        </p:nvSpPr>
        <p:spPr>
          <a:xfrm>
            <a:off x="407987" y="2315634"/>
            <a:ext cx="11376025" cy="293470"/>
          </a:xfrm>
        </p:spPr>
        <p:txBody>
          <a:bodyPr/>
          <a:lstStyle/>
          <a:p>
            <a:r>
              <a:rPr lang="de-AT" dirty="0"/>
              <a:t>1090 Wien, Josef-</a:t>
            </a:r>
            <a:r>
              <a:rPr lang="de-AT" dirty="0" err="1"/>
              <a:t>Holaubek</a:t>
            </a:r>
            <a:r>
              <a:rPr lang="de-AT" dirty="0"/>
              <a:t>-Platz 2, UZA II, </a:t>
            </a:r>
            <a:r>
              <a:rPr lang="de-AT" dirty="0" err="1"/>
              <a:t>Tel.nr</a:t>
            </a:r>
            <a:r>
              <a:rPr lang="de-AT" dirty="0"/>
              <a:t>.: +43 1 4277 549 01</a:t>
            </a:r>
          </a:p>
          <a:p>
            <a:endParaRPr lang="de-AT" dirty="0"/>
          </a:p>
        </p:txBody>
      </p:sp>
      <p:pic>
        <p:nvPicPr>
          <p:cNvPr id="1026" name="Picture 2">
            <a:extLst>
              <a:ext uri="{FF2B5EF4-FFF2-40B4-BE49-F238E27FC236}">
                <a16:creationId xmlns:a16="http://schemas.microsoft.com/office/drawing/2014/main" id="{0B7EA548-2462-5D49-A81D-88326B6F51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723950"/>
            <a:ext cx="12192000" cy="3189287"/>
          </a:xfrm>
          <a:prstGeom prst="rect">
            <a:avLst/>
          </a:prstGeom>
          <a:noFill/>
          <a:extLst>
            <a:ext uri="{909E8E84-426E-40DD-AFC4-6F175D3DCCD1}">
              <a14:hiddenFill xmlns:a14="http://schemas.microsoft.com/office/drawing/2010/main">
                <a:solidFill>
                  <a:srgbClr val="FFFFFF"/>
                </a:solidFill>
              </a14:hiddenFill>
            </a:ext>
          </a:extLst>
        </p:spPr>
      </p:pic>
      <p:sp>
        <p:nvSpPr>
          <p:cNvPr id="6" name="Titel 2">
            <a:extLst>
              <a:ext uri="{FF2B5EF4-FFF2-40B4-BE49-F238E27FC236}">
                <a16:creationId xmlns:a16="http://schemas.microsoft.com/office/drawing/2014/main" id="{546002A7-2F04-924C-BA1D-63213B33BA88}"/>
              </a:ext>
            </a:extLst>
          </p:cNvPr>
          <p:cNvSpPr txBox="1">
            <a:spLocks/>
          </p:cNvSpPr>
          <p:nvPr/>
        </p:nvSpPr>
        <p:spPr bwMode="white">
          <a:xfrm>
            <a:off x="-12002" y="5726242"/>
            <a:ext cx="12192000" cy="494675"/>
          </a:xfrm>
          <a:prstGeom prst="rect">
            <a:avLst/>
          </a:prstGeom>
          <a:solidFill>
            <a:schemeClr val="accent1"/>
          </a:solidFill>
        </p:spPr>
        <p:txBody>
          <a:bodyPr vert="horz" lIns="0" tIns="0" rIns="0" bIns="0" rtlCol="0" anchor="b" anchorCtr="0">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de-AT" sz="2800" dirty="0"/>
              <a:t>      Homepage: </a:t>
            </a:r>
            <a:r>
              <a:rPr lang="de-AT" sz="2800" dirty="0">
                <a:hlinkClick r:id="rId4">
                  <a:extLst>
                    <a:ext uri="{A12FA001-AC4F-418D-AE19-62706E023703}">
                      <ahyp:hlinkClr xmlns:ahyp="http://schemas.microsoft.com/office/drawing/2018/hyperlinkcolor" val="tx"/>
                    </a:ext>
                  </a:extLst>
                </a:hlinkClick>
              </a:rPr>
              <a:t>https://nutrition.univie.ac.at</a:t>
            </a:r>
            <a:endParaRPr lang="de-AT" sz="2800" dirty="0"/>
          </a:p>
        </p:txBody>
      </p:sp>
    </p:spTree>
    <p:extLst>
      <p:ext uri="{BB962C8B-B14F-4D97-AF65-F5344CB8AC3E}">
        <p14:creationId xmlns:p14="http://schemas.microsoft.com/office/powerpoint/2010/main" val="104629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AT" dirty="0"/>
              <a:t>Leitung des Departments für Ernährungswissenschaften:</a:t>
            </a:r>
          </a:p>
        </p:txBody>
      </p:sp>
      <p:sp>
        <p:nvSpPr>
          <p:cNvPr id="3" name="Inhaltsplatzhalter 2"/>
          <p:cNvSpPr>
            <a:spLocks noGrp="1"/>
          </p:cNvSpPr>
          <p:nvPr>
            <p:ph idx="1"/>
          </p:nvPr>
        </p:nvSpPr>
        <p:spPr>
          <a:xfrm>
            <a:off x="407987" y="1419948"/>
            <a:ext cx="11237913" cy="3673475"/>
          </a:xfrm>
        </p:spPr>
        <p:txBody>
          <a:bodyPr/>
          <a:lstStyle/>
          <a:p>
            <a:pPr marL="182562" lvl="1" indent="0">
              <a:buNone/>
            </a:pPr>
            <a:endParaRPr lang="de-AT" dirty="0"/>
          </a:p>
          <a:p>
            <a:pPr marL="0" indent="0">
              <a:buNone/>
            </a:pPr>
            <a:endParaRPr lang="de-AT" dirty="0"/>
          </a:p>
          <a:p>
            <a:endParaRPr lang="de-AT" dirty="0">
              <a:solidFill>
                <a:schemeClr val="accent1"/>
              </a:solidFill>
            </a:endParaRPr>
          </a:p>
        </p:txBody>
      </p:sp>
      <p:sp>
        <p:nvSpPr>
          <p:cNvPr id="13" name="Textfeld 12">
            <a:extLst>
              <a:ext uri="{FF2B5EF4-FFF2-40B4-BE49-F238E27FC236}">
                <a16:creationId xmlns:a16="http://schemas.microsoft.com/office/drawing/2014/main" id="{508AF268-DA39-2549-B715-74FDB502E762}"/>
              </a:ext>
            </a:extLst>
          </p:cNvPr>
          <p:cNvSpPr txBox="1"/>
          <p:nvPr/>
        </p:nvSpPr>
        <p:spPr>
          <a:xfrm>
            <a:off x="7758829" y="5262256"/>
            <a:ext cx="38577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AT"/>
              <a:t>Univ.-Prof. Mag. Dr. Karl-Heinz Wagner</a:t>
            </a:r>
            <a:endParaRPr lang="de-AT" b="1">
              <a:cs typeface="Calibri" panose="020F0502020204030204"/>
            </a:endParaRPr>
          </a:p>
        </p:txBody>
      </p:sp>
      <p:sp>
        <p:nvSpPr>
          <p:cNvPr id="14" name="Textfeld 13">
            <a:extLst>
              <a:ext uri="{FF2B5EF4-FFF2-40B4-BE49-F238E27FC236}">
                <a16:creationId xmlns:a16="http://schemas.microsoft.com/office/drawing/2014/main" id="{27B52F8E-D9EF-3440-A7F3-3AC5955348D8}"/>
              </a:ext>
            </a:extLst>
          </p:cNvPr>
          <p:cNvSpPr txBox="1"/>
          <p:nvPr/>
        </p:nvSpPr>
        <p:spPr>
          <a:xfrm>
            <a:off x="1372818" y="5262115"/>
            <a:ext cx="3235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AT"/>
              <a:t>Univ.-Prof. Dr. Jürgen König</a:t>
            </a:r>
            <a:endParaRPr lang="de-AT" b="1">
              <a:cs typeface="Calibri" panose="020F0502020204030204"/>
            </a:endParaRPr>
          </a:p>
        </p:txBody>
      </p:sp>
      <p:pic>
        <p:nvPicPr>
          <p:cNvPr id="15" name="Picture 2">
            <a:extLst>
              <a:ext uri="{FF2B5EF4-FFF2-40B4-BE49-F238E27FC236}">
                <a16:creationId xmlns:a16="http://schemas.microsoft.com/office/drawing/2014/main" id="{48E274E6-ED87-6844-B87E-047FA32AD1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7849" y="1713430"/>
            <a:ext cx="2135029" cy="3455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4095D935-7B72-2141-B55C-8948B73B6B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8521793" y="1647741"/>
            <a:ext cx="2135030" cy="3595840"/>
          </a:xfrm>
          <a:prstGeom prst="rect">
            <a:avLst/>
          </a:prstGeom>
          <a:noFill/>
          <a:extLst>
            <a:ext uri="{909E8E84-426E-40DD-AFC4-6F175D3DCCD1}">
              <a14:hiddenFill xmlns:a14="http://schemas.microsoft.com/office/drawing/2010/main">
                <a:solidFill>
                  <a:srgbClr val="FFFFFF"/>
                </a:solidFill>
              </a14:hiddenFill>
            </a:ext>
          </a:extLst>
        </p:spPr>
      </p:pic>
      <p:sp>
        <p:nvSpPr>
          <p:cNvPr id="9" name="Foliennummernplatzhalter 8">
            <a:extLst>
              <a:ext uri="{FF2B5EF4-FFF2-40B4-BE49-F238E27FC236}">
                <a16:creationId xmlns:a16="http://schemas.microsoft.com/office/drawing/2014/main" id="{54952CEE-F367-A24B-A63B-562D3B033B0E}"/>
              </a:ext>
            </a:extLst>
          </p:cNvPr>
          <p:cNvSpPr>
            <a:spLocks noGrp="1"/>
          </p:cNvSpPr>
          <p:nvPr>
            <p:ph type="sldNum" sz="quarter" idx="12"/>
          </p:nvPr>
        </p:nvSpPr>
        <p:spPr/>
        <p:txBody>
          <a:bodyPr/>
          <a:lstStyle/>
          <a:p>
            <a:r>
              <a:rPr lang="de-AT"/>
              <a:t>Seite </a:t>
            </a:r>
            <a:fld id="{05A5AE1F-4813-4D0A-B870-8FB3219A4125}" type="slidenum">
              <a:rPr lang="de-AT" smtClean="0"/>
              <a:pPr/>
              <a:t>5</a:t>
            </a:fld>
            <a:endParaRPr lang="de-AT" dirty="0"/>
          </a:p>
        </p:txBody>
      </p:sp>
    </p:spTree>
    <p:extLst>
      <p:ext uri="{BB962C8B-B14F-4D97-AF65-F5344CB8AC3E}">
        <p14:creationId xmlns:p14="http://schemas.microsoft.com/office/powerpoint/2010/main" val="3053066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AT" dirty="0"/>
              <a:t>Studienprogrammleitung:</a:t>
            </a:r>
          </a:p>
        </p:txBody>
      </p:sp>
      <p:sp>
        <p:nvSpPr>
          <p:cNvPr id="3" name="Inhaltsplatzhalter 2"/>
          <p:cNvSpPr>
            <a:spLocks noGrp="1"/>
          </p:cNvSpPr>
          <p:nvPr>
            <p:ph idx="1"/>
          </p:nvPr>
        </p:nvSpPr>
        <p:spPr>
          <a:xfrm>
            <a:off x="407987" y="1419948"/>
            <a:ext cx="11237913" cy="3673475"/>
          </a:xfrm>
        </p:spPr>
        <p:txBody>
          <a:bodyPr/>
          <a:lstStyle/>
          <a:p>
            <a:pPr marL="182562" lvl="1" indent="0">
              <a:buNone/>
            </a:pPr>
            <a:endParaRPr lang="de-AT"/>
          </a:p>
          <a:p>
            <a:pPr marL="0" indent="0">
              <a:buNone/>
            </a:pPr>
            <a:endParaRPr lang="de-AT"/>
          </a:p>
          <a:p>
            <a:endParaRPr lang="de-AT" dirty="0">
              <a:solidFill>
                <a:schemeClr val="accent1"/>
              </a:solidFill>
            </a:endParaRPr>
          </a:p>
        </p:txBody>
      </p:sp>
      <p:sp>
        <p:nvSpPr>
          <p:cNvPr id="7" name="Textfeld 6">
            <a:extLst>
              <a:ext uri="{FF2B5EF4-FFF2-40B4-BE49-F238E27FC236}">
                <a16:creationId xmlns:a16="http://schemas.microsoft.com/office/drawing/2014/main" id="{53376697-CAC2-F54A-B3D2-6FDA86B5EA38}"/>
              </a:ext>
            </a:extLst>
          </p:cNvPr>
          <p:cNvSpPr txBox="1"/>
          <p:nvPr/>
        </p:nvSpPr>
        <p:spPr>
          <a:xfrm>
            <a:off x="3747781" y="2247609"/>
            <a:ext cx="46262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dirty="0"/>
              <a:t>verantwortlich für alle Studienangelegenheiten:</a:t>
            </a:r>
            <a:endParaRPr lang="de-AT" b="1" dirty="0">
              <a:cs typeface="Calibri" panose="020F0502020204030204"/>
            </a:endParaRPr>
          </a:p>
          <a:p>
            <a:pPr marL="285750" indent="-285750">
              <a:buFont typeface="Arial" panose="020B0604020202020204" pitchFamily="34" charset="0"/>
              <a:buChar char="•"/>
            </a:pPr>
            <a:r>
              <a:rPr lang="de-AT" dirty="0"/>
              <a:t>Abwicklung und </a:t>
            </a:r>
            <a:endParaRPr lang="de-AT" dirty="0">
              <a:cs typeface="Calibri"/>
            </a:endParaRPr>
          </a:p>
          <a:p>
            <a:pPr marL="285750" indent="-285750">
              <a:buFont typeface="Arial" panose="020B0604020202020204" pitchFamily="34" charset="0"/>
              <a:buChar char="•"/>
            </a:pPr>
            <a:r>
              <a:rPr lang="de-AT" dirty="0"/>
              <a:t>Planung der Lehrveranstaltungen</a:t>
            </a:r>
            <a:endParaRPr lang="de-AT" sz="2400" dirty="0"/>
          </a:p>
        </p:txBody>
      </p:sp>
      <p:pic>
        <p:nvPicPr>
          <p:cNvPr id="8" name="Picture 2" descr="Kontakt">
            <a:extLst>
              <a:ext uri="{FF2B5EF4-FFF2-40B4-BE49-F238E27FC236}">
                <a16:creationId xmlns:a16="http://schemas.microsoft.com/office/drawing/2014/main" id="{285836DD-CBBC-294C-81A7-45A258F58B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3828" y="1833895"/>
            <a:ext cx="2206051" cy="34412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C3C900A-39C1-AD4C-932E-BE35BA3EC9CC}"/>
              </a:ext>
            </a:extLst>
          </p:cNvPr>
          <p:cNvSpPr txBox="1"/>
          <p:nvPr/>
        </p:nvSpPr>
        <p:spPr>
          <a:xfrm>
            <a:off x="1211058" y="5380242"/>
            <a:ext cx="25367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AT"/>
              <a:t>Ass.-Prof. Dr. Petra Rust</a:t>
            </a:r>
            <a:endParaRPr lang="de-AT" b="1">
              <a:cs typeface="Calibri" panose="020F0502020204030204"/>
            </a:endParaRPr>
          </a:p>
        </p:txBody>
      </p:sp>
      <p:sp>
        <p:nvSpPr>
          <p:cNvPr id="11" name="Rectangle 1">
            <a:extLst>
              <a:ext uri="{FF2B5EF4-FFF2-40B4-BE49-F238E27FC236}">
                <a16:creationId xmlns:a16="http://schemas.microsoft.com/office/drawing/2014/main" id="{9C4A18B3-E0CD-0841-AEA1-754648627839}"/>
              </a:ext>
            </a:extLst>
          </p:cNvPr>
          <p:cNvSpPr/>
          <p:nvPr/>
        </p:nvSpPr>
        <p:spPr>
          <a:xfrm>
            <a:off x="3037016" y="5854720"/>
            <a:ext cx="6463629" cy="276999"/>
          </a:xfrm>
          <a:prstGeom prst="rect">
            <a:avLst/>
          </a:prstGeom>
        </p:spPr>
        <p:txBody>
          <a:bodyPr wrap="none">
            <a:spAutoFit/>
          </a:bodyPr>
          <a:lstStyle/>
          <a:p>
            <a:pPr lvl="0">
              <a:defRPr/>
            </a:pPr>
            <a:r>
              <a:rPr lang="en-GB" sz="1200" dirty="0">
                <a:solidFill>
                  <a:srgbClr val="0070C0"/>
                </a:solidFill>
                <a:hlinkClick r:id="rId4"/>
              </a:rPr>
              <a:t>https://ssc-lebenswissenschaften.univie.ac.at/ernaehrungswissenschaften/studienprogrammleitung/</a:t>
            </a:r>
            <a:endPar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2" name="Textfeld 11">
            <a:extLst>
              <a:ext uri="{FF2B5EF4-FFF2-40B4-BE49-F238E27FC236}">
                <a16:creationId xmlns:a16="http://schemas.microsoft.com/office/drawing/2014/main" id="{5F7DE986-D929-C246-AB68-944D782187DB}"/>
              </a:ext>
            </a:extLst>
          </p:cNvPr>
          <p:cNvSpPr txBox="1"/>
          <p:nvPr/>
        </p:nvSpPr>
        <p:spPr>
          <a:xfrm>
            <a:off x="7663047" y="5393342"/>
            <a:ext cx="41209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dirty="0"/>
              <a:t>Ass.-Prof. Dr. </a:t>
            </a:r>
            <a:r>
              <a:rPr lang="de-AT" dirty="0" err="1"/>
              <a:t>Paed.</a:t>
            </a:r>
            <a:r>
              <a:rPr lang="de-AT" dirty="0"/>
              <a:t> Claudia Maria Angele</a:t>
            </a:r>
            <a:endParaRPr lang="de-AT" dirty="0">
              <a:cs typeface="Calibri"/>
            </a:endParaRPr>
          </a:p>
        </p:txBody>
      </p:sp>
      <p:sp>
        <p:nvSpPr>
          <p:cNvPr id="18" name="Foliennummernplatzhalter 17">
            <a:extLst>
              <a:ext uri="{FF2B5EF4-FFF2-40B4-BE49-F238E27FC236}">
                <a16:creationId xmlns:a16="http://schemas.microsoft.com/office/drawing/2014/main" id="{F6317005-877E-854F-8C43-B7B8E8D75439}"/>
              </a:ext>
            </a:extLst>
          </p:cNvPr>
          <p:cNvSpPr>
            <a:spLocks noGrp="1"/>
          </p:cNvSpPr>
          <p:nvPr>
            <p:ph type="sldNum" sz="quarter" idx="12"/>
          </p:nvPr>
        </p:nvSpPr>
        <p:spPr/>
        <p:txBody>
          <a:bodyPr/>
          <a:lstStyle/>
          <a:p>
            <a:r>
              <a:rPr lang="de-AT"/>
              <a:t>Seite </a:t>
            </a:r>
            <a:fld id="{05A5AE1F-4813-4D0A-B870-8FB3219A4125}" type="slidenum">
              <a:rPr lang="de-AT" smtClean="0"/>
              <a:pPr/>
              <a:t>6</a:t>
            </a:fld>
            <a:endParaRPr lang="de-AT" dirty="0"/>
          </a:p>
        </p:txBody>
      </p:sp>
      <p:pic>
        <p:nvPicPr>
          <p:cNvPr id="5" name="Grafik 4">
            <a:extLst>
              <a:ext uri="{FF2B5EF4-FFF2-40B4-BE49-F238E27FC236}">
                <a16:creationId xmlns:a16="http://schemas.microsoft.com/office/drawing/2014/main" id="{69A3CB29-A38E-6F82-7873-AF2CA14AE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6955" y="2034396"/>
            <a:ext cx="2206051" cy="3306373"/>
          </a:xfrm>
          <a:prstGeom prst="rect">
            <a:avLst/>
          </a:prstGeom>
        </p:spPr>
      </p:pic>
    </p:spTree>
    <p:extLst>
      <p:ext uri="{BB962C8B-B14F-4D97-AF65-F5344CB8AC3E}">
        <p14:creationId xmlns:p14="http://schemas.microsoft.com/office/powerpoint/2010/main" val="126890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7" y="810154"/>
            <a:ext cx="9717320" cy="820064"/>
          </a:xfrm>
        </p:spPr>
        <p:txBody>
          <a:bodyPr/>
          <a:lstStyle/>
          <a:p>
            <a:r>
              <a:rPr lang="de-AT" dirty="0" err="1"/>
              <a:t>StudienServiceCenter</a:t>
            </a:r>
            <a:r>
              <a:rPr lang="de-AT" dirty="0"/>
              <a:t> Lebenswissenschaften:</a:t>
            </a:r>
          </a:p>
        </p:txBody>
      </p:sp>
      <p:sp>
        <p:nvSpPr>
          <p:cNvPr id="3" name="Inhaltsplatzhalter 2"/>
          <p:cNvSpPr>
            <a:spLocks noGrp="1"/>
          </p:cNvSpPr>
          <p:nvPr>
            <p:ph idx="1"/>
          </p:nvPr>
        </p:nvSpPr>
        <p:spPr>
          <a:xfrm>
            <a:off x="407987" y="1419949"/>
            <a:ext cx="11237913" cy="1682638"/>
          </a:xfrm>
        </p:spPr>
        <p:txBody>
          <a:bodyPr/>
          <a:lstStyle/>
          <a:p>
            <a:pPr marL="182562" lvl="1" indent="0">
              <a:buNone/>
            </a:pPr>
            <a:endParaRPr lang="de-AT" dirty="0"/>
          </a:p>
          <a:p>
            <a:pPr marL="0" indent="0">
              <a:buNone/>
            </a:pPr>
            <a:endParaRPr lang="de-AT" dirty="0"/>
          </a:p>
          <a:p>
            <a:endParaRPr lang="de-AT" dirty="0">
              <a:solidFill>
                <a:schemeClr val="accent1"/>
              </a:solidFill>
            </a:endParaRPr>
          </a:p>
        </p:txBody>
      </p:sp>
      <p:sp>
        <p:nvSpPr>
          <p:cNvPr id="7" name="Textfeld 6">
            <a:extLst>
              <a:ext uri="{FF2B5EF4-FFF2-40B4-BE49-F238E27FC236}">
                <a16:creationId xmlns:a16="http://schemas.microsoft.com/office/drawing/2014/main" id="{53376697-CAC2-F54A-B3D2-6FDA86B5EA38}"/>
              </a:ext>
            </a:extLst>
          </p:cNvPr>
          <p:cNvSpPr txBox="1"/>
          <p:nvPr/>
        </p:nvSpPr>
        <p:spPr>
          <a:xfrm>
            <a:off x="546100" y="1717591"/>
            <a:ext cx="715581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dirty="0"/>
              <a:t>1090 Wien, Josef-</a:t>
            </a:r>
            <a:r>
              <a:rPr lang="de-AT" dirty="0" err="1"/>
              <a:t>Holaubek</a:t>
            </a:r>
            <a:r>
              <a:rPr lang="de-AT" dirty="0"/>
              <a:t>-Platz 2 - UZAII, Raum 2 C 323</a:t>
            </a:r>
          </a:p>
          <a:p>
            <a:r>
              <a:rPr lang="de-AT" dirty="0">
                <a:hlinkClick r:id="rId3"/>
              </a:rPr>
              <a:t>ssc.lebenswissenschaften@univie.ac.at</a:t>
            </a:r>
            <a:endParaRPr lang="de-AT" dirty="0"/>
          </a:p>
          <a:p>
            <a:r>
              <a:rPr lang="en-GB" sz="1200" dirty="0">
                <a:solidFill>
                  <a:srgbClr val="0070C0"/>
                </a:solidFill>
                <a:hlinkClick r:id="rId4"/>
              </a:rPr>
              <a:t>https://ssc-lebenswissenschaften.univie.ac.at/ernaehrungswissenschaften/</a:t>
            </a:r>
            <a:endParaRPr lang="en-GB" sz="1200" dirty="0">
              <a:solidFill>
                <a:srgbClr val="0070C0"/>
              </a:solidFill>
              <a:latin typeface="Calibri" panose="020F0502020204030204"/>
            </a:endParaRPr>
          </a:p>
          <a:p>
            <a:endParaRPr lang="de-AT" dirty="0"/>
          </a:p>
        </p:txBody>
      </p:sp>
      <p:sp>
        <p:nvSpPr>
          <p:cNvPr id="16" name="Titel 1">
            <a:extLst>
              <a:ext uri="{FF2B5EF4-FFF2-40B4-BE49-F238E27FC236}">
                <a16:creationId xmlns:a16="http://schemas.microsoft.com/office/drawing/2014/main" id="{4A8525EA-4D56-0945-8EF3-F668A00847C2}"/>
              </a:ext>
            </a:extLst>
          </p:cNvPr>
          <p:cNvSpPr txBox="1">
            <a:spLocks/>
          </p:cNvSpPr>
          <p:nvPr/>
        </p:nvSpPr>
        <p:spPr>
          <a:xfrm>
            <a:off x="407987" y="2634578"/>
            <a:ext cx="9717320" cy="82006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de-AT" dirty="0"/>
              <a:t>Sekretariat:</a:t>
            </a:r>
          </a:p>
        </p:txBody>
      </p:sp>
      <p:sp>
        <p:nvSpPr>
          <p:cNvPr id="17" name="Titel 1">
            <a:extLst>
              <a:ext uri="{FF2B5EF4-FFF2-40B4-BE49-F238E27FC236}">
                <a16:creationId xmlns:a16="http://schemas.microsoft.com/office/drawing/2014/main" id="{5ACF3367-AF8F-E24F-90BE-F01D927FA980}"/>
              </a:ext>
            </a:extLst>
          </p:cNvPr>
          <p:cNvSpPr txBox="1">
            <a:spLocks/>
          </p:cNvSpPr>
          <p:nvPr/>
        </p:nvSpPr>
        <p:spPr>
          <a:xfrm>
            <a:off x="363941" y="4545930"/>
            <a:ext cx="9717320" cy="82006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de-AT" dirty="0"/>
              <a:t>Studienassistenz:</a:t>
            </a:r>
          </a:p>
        </p:txBody>
      </p:sp>
      <p:sp>
        <p:nvSpPr>
          <p:cNvPr id="18" name="Textfeld 17">
            <a:extLst>
              <a:ext uri="{FF2B5EF4-FFF2-40B4-BE49-F238E27FC236}">
                <a16:creationId xmlns:a16="http://schemas.microsoft.com/office/drawing/2014/main" id="{D1441609-5644-794E-AF6E-85D3DAEF80B3}"/>
              </a:ext>
            </a:extLst>
          </p:cNvPr>
          <p:cNvSpPr txBox="1"/>
          <p:nvPr/>
        </p:nvSpPr>
        <p:spPr>
          <a:xfrm>
            <a:off x="546100" y="3547343"/>
            <a:ext cx="718226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dirty="0"/>
              <a:t>Doris </a:t>
            </a:r>
            <a:r>
              <a:rPr lang="de-AT" dirty="0" err="1"/>
              <a:t>Sachata</a:t>
            </a:r>
            <a:endParaRPr lang="de-AT" dirty="0"/>
          </a:p>
          <a:p>
            <a:r>
              <a:rPr lang="de-AT" dirty="0"/>
              <a:t>1090 Wien, Josef-</a:t>
            </a:r>
            <a:r>
              <a:rPr lang="de-AT" dirty="0" err="1"/>
              <a:t>Holaubek</a:t>
            </a:r>
            <a:r>
              <a:rPr lang="de-AT" dirty="0"/>
              <a:t>-Platz 2, UZAII, Raum 2 F 503</a:t>
            </a:r>
          </a:p>
          <a:p>
            <a:r>
              <a:rPr lang="de-AT" dirty="0">
                <a:hlinkClick r:id="rId5"/>
              </a:rPr>
              <a:t>sekretariat.ew@univie.ac.at</a:t>
            </a:r>
            <a:endParaRPr lang="de-AT" dirty="0"/>
          </a:p>
          <a:p>
            <a:r>
              <a:rPr lang="de-AT" sz="1200" dirty="0">
                <a:hlinkClick r:id="rId6"/>
              </a:rPr>
              <a:t>https://</a:t>
            </a:r>
            <a:r>
              <a:rPr lang="de-AT" sz="1200" dirty="0" err="1">
                <a:hlinkClick r:id="rId6"/>
              </a:rPr>
              <a:t>nutrition.univie.ac.at</a:t>
            </a:r>
            <a:r>
              <a:rPr lang="de-AT" sz="1200" dirty="0">
                <a:hlinkClick r:id="rId6"/>
              </a:rPr>
              <a:t>/</a:t>
            </a:r>
            <a:r>
              <a:rPr lang="de-AT" sz="1200" dirty="0" err="1">
                <a:hlinkClick r:id="rId6"/>
              </a:rPr>
              <a:t>ueber</a:t>
            </a:r>
            <a:r>
              <a:rPr lang="de-AT" sz="1200" dirty="0">
                <a:hlinkClick r:id="rId6"/>
              </a:rPr>
              <a:t>-uns/</a:t>
            </a:r>
            <a:r>
              <a:rPr lang="de-AT" sz="1200" dirty="0" err="1">
                <a:hlinkClick r:id="rId6"/>
              </a:rPr>
              <a:t>sekretariat</a:t>
            </a:r>
            <a:r>
              <a:rPr lang="de-AT" sz="1200" dirty="0">
                <a:hlinkClick r:id="rId6"/>
              </a:rPr>
              <a:t>/</a:t>
            </a:r>
            <a:endParaRPr lang="de-AT" sz="1200" dirty="0"/>
          </a:p>
        </p:txBody>
      </p:sp>
      <p:sp>
        <p:nvSpPr>
          <p:cNvPr id="19" name="Textfeld 18">
            <a:extLst>
              <a:ext uri="{FF2B5EF4-FFF2-40B4-BE49-F238E27FC236}">
                <a16:creationId xmlns:a16="http://schemas.microsoft.com/office/drawing/2014/main" id="{B6343E20-5B25-414D-9B89-1DD21C31502B}"/>
              </a:ext>
            </a:extLst>
          </p:cNvPr>
          <p:cNvSpPr txBox="1"/>
          <p:nvPr/>
        </p:nvSpPr>
        <p:spPr>
          <a:xfrm>
            <a:off x="546100" y="5438051"/>
            <a:ext cx="61967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dirty="0"/>
              <a:t>Lea Reiter, Hannah Schnopfhagen und Petra Zeilinger</a:t>
            </a:r>
          </a:p>
          <a:p>
            <a:r>
              <a:rPr lang="de-AT" dirty="0">
                <a:hlinkClick r:id="rId7"/>
              </a:rPr>
              <a:t>studass.ew@univie.ac.at</a:t>
            </a:r>
            <a:endParaRPr lang="de-AT" dirty="0"/>
          </a:p>
          <a:p>
            <a:endParaRPr lang="de-AT" dirty="0"/>
          </a:p>
        </p:txBody>
      </p:sp>
      <p:sp>
        <p:nvSpPr>
          <p:cNvPr id="10" name="Foliennummernplatzhalter 9">
            <a:extLst>
              <a:ext uri="{FF2B5EF4-FFF2-40B4-BE49-F238E27FC236}">
                <a16:creationId xmlns:a16="http://schemas.microsoft.com/office/drawing/2014/main" id="{01E5ECB8-3BC0-4C4B-9E6E-AF3508C96AF3}"/>
              </a:ext>
            </a:extLst>
          </p:cNvPr>
          <p:cNvSpPr>
            <a:spLocks noGrp="1"/>
          </p:cNvSpPr>
          <p:nvPr>
            <p:ph type="sldNum" sz="quarter" idx="12"/>
          </p:nvPr>
        </p:nvSpPr>
        <p:spPr/>
        <p:txBody>
          <a:bodyPr/>
          <a:lstStyle/>
          <a:p>
            <a:r>
              <a:rPr lang="de-AT"/>
              <a:t>Seite </a:t>
            </a:r>
            <a:fld id="{05A5AE1F-4813-4D0A-B870-8FB3219A4125}" type="slidenum">
              <a:rPr lang="de-AT" smtClean="0"/>
              <a:pPr/>
              <a:t>7</a:t>
            </a:fld>
            <a:endParaRPr lang="de-AT" dirty="0"/>
          </a:p>
        </p:txBody>
      </p:sp>
      <p:sp>
        <p:nvSpPr>
          <p:cNvPr id="11" name="Textfeld 10">
            <a:extLst>
              <a:ext uri="{FF2B5EF4-FFF2-40B4-BE49-F238E27FC236}">
                <a16:creationId xmlns:a16="http://schemas.microsoft.com/office/drawing/2014/main" id="{FA9BF1FD-CFE0-F14E-A68B-172D2F68B166}"/>
              </a:ext>
            </a:extLst>
          </p:cNvPr>
          <p:cNvSpPr txBox="1"/>
          <p:nvPr/>
        </p:nvSpPr>
        <p:spPr>
          <a:xfrm>
            <a:off x="5697905" y="5124884"/>
            <a:ext cx="6313986" cy="923330"/>
          </a:xfrm>
          <a:prstGeom prst="rect">
            <a:avLst/>
          </a:prstGeom>
          <a:noFill/>
          <a:ln w="38100">
            <a:solidFill>
              <a:schemeClr val="accent1"/>
            </a:solidFill>
          </a:ln>
        </p:spPr>
        <p:txBody>
          <a:bodyPr wrap="square" rtlCol="0">
            <a:spAutoFit/>
          </a:bodyPr>
          <a:lstStyle/>
          <a:p>
            <a:r>
              <a:rPr lang="de-DE" dirty="0"/>
              <a:t>Der gesamte elektronische </a:t>
            </a:r>
            <a:r>
              <a:rPr lang="de-DE" b="1" dirty="0">
                <a:solidFill>
                  <a:schemeClr val="accent1"/>
                </a:solidFill>
              </a:rPr>
              <a:t>Schriftverkehr </a:t>
            </a:r>
            <a:r>
              <a:rPr lang="de-DE" dirty="0"/>
              <a:t>mit der Universität Wien </a:t>
            </a:r>
            <a:r>
              <a:rPr lang="de-DE" b="1" dirty="0">
                <a:solidFill>
                  <a:schemeClr val="accent1"/>
                </a:solidFill>
              </a:rPr>
              <a:t>MUSS</a:t>
            </a:r>
            <a:r>
              <a:rPr lang="de-DE" dirty="0"/>
              <a:t> aus Datenschutzgründen </a:t>
            </a:r>
            <a:r>
              <a:rPr lang="de-DE" b="1" dirty="0">
                <a:solidFill>
                  <a:schemeClr val="accent1"/>
                </a:solidFill>
              </a:rPr>
              <a:t>über</a:t>
            </a:r>
            <a:r>
              <a:rPr lang="de-DE" dirty="0"/>
              <a:t> die </a:t>
            </a:r>
            <a:r>
              <a:rPr lang="de-DE" b="1" dirty="0">
                <a:solidFill>
                  <a:schemeClr val="accent1"/>
                </a:solidFill>
              </a:rPr>
              <a:t>u:net-Adresse (aMatrikelnummer@unet.univie.ac.at)</a:t>
            </a:r>
            <a:r>
              <a:rPr lang="de-DE" dirty="0"/>
              <a:t> geführt werden!</a:t>
            </a:r>
          </a:p>
        </p:txBody>
      </p:sp>
    </p:spTree>
    <p:extLst>
      <p:ext uri="{BB962C8B-B14F-4D97-AF65-F5344CB8AC3E}">
        <p14:creationId xmlns:p14="http://schemas.microsoft.com/office/powerpoint/2010/main" val="3923139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2531" y="1141180"/>
            <a:ext cx="11401482" cy="1091782"/>
          </a:xfrm>
        </p:spPr>
        <p:txBody>
          <a:bodyPr/>
          <a:lstStyle/>
          <a:p>
            <a:r>
              <a:rPr lang="de-AT" dirty="0">
                <a:solidFill>
                  <a:schemeClr val="tx1"/>
                </a:solidFill>
              </a:rPr>
              <a:t>Alle </a:t>
            </a:r>
            <a:r>
              <a:rPr lang="de-AT" dirty="0"/>
              <a:t>Curricula und Studienpläne </a:t>
            </a:r>
            <a:r>
              <a:rPr lang="de-AT" dirty="0">
                <a:solidFill>
                  <a:schemeClr val="tx1"/>
                </a:solidFill>
              </a:rPr>
              <a:t>der Ernährungswissenschaften finden Sie auf der </a:t>
            </a:r>
            <a:r>
              <a:rPr lang="de-AT" dirty="0">
                <a:solidFill>
                  <a:schemeClr val="tx1"/>
                </a:solidFill>
                <a:hlinkClick r:id="rId3"/>
              </a:rPr>
              <a:t>Departments-Homepage</a:t>
            </a:r>
            <a:r>
              <a:rPr lang="de-AT" dirty="0">
                <a:solidFill>
                  <a:schemeClr val="tx1"/>
                </a:solidFill>
              </a:rPr>
              <a:t>, unter </a:t>
            </a:r>
            <a:r>
              <a:rPr lang="de-AT" dirty="0">
                <a:solidFill>
                  <a:schemeClr val="tx1"/>
                </a:solidFill>
                <a:hlinkClick r:id="rId4"/>
              </a:rPr>
              <a:t>Downloads</a:t>
            </a:r>
            <a:r>
              <a:rPr lang="de-AT" dirty="0">
                <a:solidFill>
                  <a:schemeClr val="tx1"/>
                </a:solidFill>
              </a:rPr>
              <a:t> und auf der Seite des </a:t>
            </a:r>
            <a:r>
              <a:rPr lang="de-AT" dirty="0">
                <a:solidFill>
                  <a:schemeClr val="tx1"/>
                </a:solidFill>
                <a:hlinkClick r:id="rId5"/>
              </a:rPr>
              <a:t>StudienServiceCenters</a:t>
            </a:r>
            <a:r>
              <a:rPr lang="de-AT" dirty="0">
                <a:solidFill>
                  <a:schemeClr val="tx1"/>
                </a:solidFill>
              </a:rPr>
              <a:t>.</a:t>
            </a:r>
          </a:p>
        </p:txBody>
      </p:sp>
      <p:sp>
        <p:nvSpPr>
          <p:cNvPr id="12" name="AutoShape 2">
            <a:extLst>
              <a:ext uri="{FF2B5EF4-FFF2-40B4-BE49-F238E27FC236}">
                <a16:creationId xmlns:a16="http://schemas.microsoft.com/office/drawing/2014/main" id="{7BFDD0C0-6158-5C4C-ACCF-C0715DDC1199}"/>
              </a:ext>
            </a:extLst>
          </p:cNvPr>
          <p:cNvSpPr>
            <a:spLocks noChangeArrowheads="1"/>
          </p:cNvSpPr>
          <p:nvPr/>
        </p:nvSpPr>
        <p:spPr bwMode="auto">
          <a:xfrm rot="2100000" flipV="1">
            <a:off x="4780714" y="2920128"/>
            <a:ext cx="288925" cy="238125"/>
          </a:xfrm>
          <a:prstGeom prst="downArrow">
            <a:avLst>
              <a:gd name="adj1" fmla="val 50000"/>
              <a:gd name="adj2" fmla="val 50000"/>
            </a:avLst>
          </a:prstGeom>
          <a:solidFill>
            <a:srgbClr val="FFFFFF"/>
          </a:solidFill>
          <a:ln w="25560" cap="sq">
            <a:solidFill>
              <a:srgbClr val="FF0000"/>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3" name="AutoShape 3">
            <a:extLst>
              <a:ext uri="{FF2B5EF4-FFF2-40B4-BE49-F238E27FC236}">
                <a16:creationId xmlns:a16="http://schemas.microsoft.com/office/drawing/2014/main" id="{B1DD0D7F-DD43-4740-BD91-16D435E1792D}"/>
              </a:ext>
            </a:extLst>
          </p:cNvPr>
          <p:cNvSpPr>
            <a:spLocks noChangeArrowheads="1"/>
          </p:cNvSpPr>
          <p:nvPr/>
        </p:nvSpPr>
        <p:spPr bwMode="auto">
          <a:xfrm flipV="1">
            <a:off x="4448927" y="4418728"/>
            <a:ext cx="288925" cy="236538"/>
          </a:xfrm>
          <a:prstGeom prst="downArrow">
            <a:avLst>
              <a:gd name="adj1" fmla="val 50000"/>
              <a:gd name="adj2" fmla="val 50000"/>
            </a:avLst>
          </a:prstGeom>
          <a:solidFill>
            <a:srgbClr val="FFFFFF"/>
          </a:solidFill>
          <a:ln w="25560" cap="sq">
            <a:solidFill>
              <a:srgbClr val="FF0000"/>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4" name="Text Box 4">
            <a:extLst>
              <a:ext uri="{FF2B5EF4-FFF2-40B4-BE49-F238E27FC236}">
                <a16:creationId xmlns:a16="http://schemas.microsoft.com/office/drawing/2014/main" id="{76AE4123-77EC-1040-9746-307A13D06F11}"/>
              </a:ext>
            </a:extLst>
          </p:cNvPr>
          <p:cNvSpPr txBox="1">
            <a:spLocks noChangeArrowheads="1"/>
          </p:cNvSpPr>
          <p:nvPr/>
        </p:nvSpPr>
        <p:spPr bwMode="auto">
          <a:xfrm>
            <a:off x="2482014" y="5156916"/>
            <a:ext cx="1270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SzPct val="100000"/>
            </a:pPr>
            <a:r>
              <a:rPr lang="es-ES" altLang="de-DE" sz="1600">
                <a:solidFill>
                  <a:srgbClr val="000000"/>
                </a:solidFill>
              </a:rPr>
              <a:t>6 Semester</a:t>
            </a:r>
          </a:p>
        </p:txBody>
      </p:sp>
      <p:sp>
        <p:nvSpPr>
          <p:cNvPr id="15" name="Text Box 5">
            <a:extLst>
              <a:ext uri="{FF2B5EF4-FFF2-40B4-BE49-F238E27FC236}">
                <a16:creationId xmlns:a16="http://schemas.microsoft.com/office/drawing/2014/main" id="{9566F36A-65CB-0E44-A2B3-0EBA845E5D23}"/>
              </a:ext>
            </a:extLst>
          </p:cNvPr>
          <p:cNvSpPr txBox="1">
            <a:spLocks noChangeArrowheads="1"/>
          </p:cNvSpPr>
          <p:nvPr/>
        </p:nvSpPr>
        <p:spPr bwMode="auto">
          <a:xfrm>
            <a:off x="2501064" y="3617041"/>
            <a:ext cx="1270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SzPct val="100000"/>
            </a:pPr>
            <a:r>
              <a:rPr lang="es-ES" altLang="de-DE" sz="1600">
                <a:solidFill>
                  <a:srgbClr val="000000"/>
                </a:solidFill>
              </a:rPr>
              <a:t>4 Semester</a:t>
            </a:r>
          </a:p>
        </p:txBody>
      </p:sp>
      <p:sp>
        <p:nvSpPr>
          <p:cNvPr id="20" name="Text Box 6">
            <a:extLst>
              <a:ext uri="{FF2B5EF4-FFF2-40B4-BE49-F238E27FC236}">
                <a16:creationId xmlns:a16="http://schemas.microsoft.com/office/drawing/2014/main" id="{8A0ACEBE-679C-DC4F-8548-53D34AB29E0C}"/>
              </a:ext>
            </a:extLst>
          </p:cNvPr>
          <p:cNvSpPr txBox="1">
            <a:spLocks noChangeArrowheads="1"/>
          </p:cNvSpPr>
          <p:nvPr/>
        </p:nvSpPr>
        <p:spPr bwMode="auto">
          <a:xfrm>
            <a:off x="3663114" y="2307353"/>
            <a:ext cx="13795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SzPct val="100000"/>
            </a:pPr>
            <a:r>
              <a:rPr lang="es-ES" altLang="de-DE" sz="1600">
                <a:solidFill>
                  <a:srgbClr val="000000"/>
                </a:solidFill>
              </a:rPr>
              <a:t>6 Semester</a:t>
            </a:r>
          </a:p>
        </p:txBody>
      </p:sp>
      <p:sp>
        <p:nvSpPr>
          <p:cNvPr id="21" name="Line 8">
            <a:extLst>
              <a:ext uri="{FF2B5EF4-FFF2-40B4-BE49-F238E27FC236}">
                <a16:creationId xmlns:a16="http://schemas.microsoft.com/office/drawing/2014/main" id="{7F71762B-BF75-6445-982A-78D7A9E71283}"/>
              </a:ext>
            </a:extLst>
          </p:cNvPr>
          <p:cNvSpPr>
            <a:spLocks noChangeShapeType="1"/>
          </p:cNvSpPr>
          <p:nvPr/>
        </p:nvSpPr>
        <p:spPr bwMode="auto">
          <a:xfrm>
            <a:off x="5885614" y="3234453"/>
            <a:ext cx="1588" cy="2330450"/>
          </a:xfrm>
          <a:prstGeom prst="line">
            <a:avLst/>
          </a:prstGeom>
          <a:noFill/>
          <a:ln w="9360" cap="sq">
            <a:solidFill>
              <a:srgbClr val="B6DCDF"/>
            </a:solidFill>
            <a:miter lim="800000"/>
            <a:headEnd/>
            <a:tailEnd/>
          </a:ln>
          <a:effectLst>
            <a:outerShdw dist="25456" dir="2700000" algn="ctr" rotWithShape="0">
              <a:srgbClr val="000000">
                <a:alpha val="40033"/>
              </a:srgbClr>
            </a:outerShdw>
          </a:effectLst>
          <a:extLst>
            <a:ext uri="{909E8E84-426E-40DD-AFC4-6F175D3DCCD1}">
              <a14:hiddenFill xmlns:a14="http://schemas.microsoft.com/office/drawing/2010/main">
                <a:noFill/>
              </a14:hiddenFill>
            </a:ext>
          </a:extLst>
        </p:spPr>
        <p:txBody>
          <a:bodyPr/>
          <a:lstStyle/>
          <a:p>
            <a:endParaRPr lang="de-AT"/>
          </a:p>
        </p:txBody>
      </p:sp>
      <p:sp>
        <p:nvSpPr>
          <p:cNvPr id="22" name="AutoShape 9">
            <a:extLst>
              <a:ext uri="{FF2B5EF4-FFF2-40B4-BE49-F238E27FC236}">
                <a16:creationId xmlns:a16="http://schemas.microsoft.com/office/drawing/2014/main" id="{27A7613B-CF7B-214F-901C-D2990CDA9A47}"/>
              </a:ext>
            </a:extLst>
          </p:cNvPr>
          <p:cNvSpPr>
            <a:spLocks noChangeArrowheads="1"/>
          </p:cNvSpPr>
          <p:nvPr/>
        </p:nvSpPr>
        <p:spPr bwMode="auto">
          <a:xfrm rot="-2100000" flipH="1" flipV="1">
            <a:off x="6700002" y="2936003"/>
            <a:ext cx="287337" cy="236538"/>
          </a:xfrm>
          <a:prstGeom prst="downArrow">
            <a:avLst>
              <a:gd name="adj1" fmla="val 50000"/>
              <a:gd name="adj2" fmla="val 50000"/>
            </a:avLst>
          </a:prstGeom>
          <a:solidFill>
            <a:srgbClr val="FFFFFF"/>
          </a:solidFill>
          <a:ln w="25560" cap="sq">
            <a:solidFill>
              <a:srgbClr val="FF0000"/>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3" name="Text Box 10">
            <a:extLst>
              <a:ext uri="{FF2B5EF4-FFF2-40B4-BE49-F238E27FC236}">
                <a16:creationId xmlns:a16="http://schemas.microsoft.com/office/drawing/2014/main" id="{304D8E1B-AB11-0449-8C9A-6FA2A3C5AFD6}"/>
              </a:ext>
            </a:extLst>
          </p:cNvPr>
          <p:cNvSpPr txBox="1">
            <a:spLocks noChangeArrowheads="1"/>
          </p:cNvSpPr>
          <p:nvPr/>
        </p:nvSpPr>
        <p:spPr bwMode="auto">
          <a:xfrm>
            <a:off x="6877802" y="2296241"/>
            <a:ext cx="1252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100000"/>
            </a:pPr>
            <a:r>
              <a:rPr lang="es-ES" altLang="de-DE" sz="1600">
                <a:solidFill>
                  <a:srgbClr val="000000"/>
                </a:solidFill>
              </a:rPr>
              <a:t>6 Semester</a:t>
            </a:r>
          </a:p>
        </p:txBody>
      </p:sp>
      <p:sp>
        <p:nvSpPr>
          <p:cNvPr id="24" name="AutoShape 13">
            <a:extLst>
              <a:ext uri="{FF2B5EF4-FFF2-40B4-BE49-F238E27FC236}">
                <a16:creationId xmlns:a16="http://schemas.microsoft.com/office/drawing/2014/main" id="{24A0B256-520A-D141-AC3B-E7228FF1E263}"/>
              </a:ext>
            </a:extLst>
          </p:cNvPr>
          <p:cNvSpPr>
            <a:spLocks noChangeArrowheads="1"/>
          </p:cNvSpPr>
          <p:nvPr/>
        </p:nvSpPr>
        <p:spPr bwMode="auto">
          <a:xfrm>
            <a:off x="3907589" y="4844178"/>
            <a:ext cx="1387475" cy="966788"/>
          </a:xfrm>
          <a:custGeom>
            <a:avLst/>
            <a:gdLst>
              <a:gd name="T0" fmla="*/ 0 w 2331241"/>
              <a:gd name="T1" fmla="*/ 0 h 1411499"/>
              <a:gd name="T2" fmla="*/ 0 w 2331241"/>
              <a:gd name="T3" fmla="*/ 0 h 1411499"/>
              <a:gd name="T4" fmla="*/ 0 w 2331241"/>
              <a:gd name="T5" fmla="*/ 0 h 1411499"/>
              <a:gd name="T6" fmla="*/ 0 w 2331241"/>
              <a:gd name="T7" fmla="*/ 0 h 1411499"/>
              <a:gd name="T8" fmla="*/ 0 w 2331241"/>
              <a:gd name="T9" fmla="*/ 0 h 1411499"/>
              <a:gd name="T10" fmla="*/ 0 w 2331241"/>
              <a:gd name="T11" fmla="*/ 0 h 1411499"/>
              <a:gd name="T12" fmla="*/ 0 w 2331241"/>
              <a:gd name="T13" fmla="*/ 0 h 1411499"/>
              <a:gd name="T14" fmla="*/ 0 w 2331241"/>
              <a:gd name="T15" fmla="*/ 0 h 1411499"/>
              <a:gd name="T16" fmla="*/ 0 w 2331241"/>
              <a:gd name="T17" fmla="*/ 0 h 14114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31241"/>
              <a:gd name="T28" fmla="*/ 0 h 1411499"/>
              <a:gd name="T29" fmla="*/ 2331241 w 2331241"/>
              <a:gd name="T30" fmla="*/ 1411499 h 14114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31241" h="1411499">
                <a:moveTo>
                  <a:pt x="0" y="235255"/>
                </a:moveTo>
                <a:cubicBezTo>
                  <a:pt x="0" y="105327"/>
                  <a:pt x="105327" y="0"/>
                  <a:pt x="235255" y="0"/>
                </a:cubicBezTo>
                <a:lnTo>
                  <a:pt x="2095986" y="0"/>
                </a:lnTo>
                <a:cubicBezTo>
                  <a:pt x="2225914" y="0"/>
                  <a:pt x="2331241" y="105327"/>
                  <a:pt x="2331241" y="235255"/>
                </a:cubicBezTo>
                <a:lnTo>
                  <a:pt x="2331241" y="1176244"/>
                </a:lnTo>
                <a:cubicBezTo>
                  <a:pt x="2331241" y="1306172"/>
                  <a:pt x="2225914" y="1411499"/>
                  <a:pt x="2095986" y="1411499"/>
                </a:cubicBezTo>
                <a:lnTo>
                  <a:pt x="235255" y="1411499"/>
                </a:lnTo>
                <a:cubicBezTo>
                  <a:pt x="105327" y="1411499"/>
                  <a:pt x="0" y="1306172"/>
                  <a:pt x="0" y="1176244"/>
                </a:cubicBezTo>
                <a:lnTo>
                  <a:pt x="0" y="235255"/>
                </a:lnTo>
                <a:close/>
              </a:path>
            </a:pathLst>
          </a:custGeom>
          <a:solidFill>
            <a:srgbClr val="C3D69B"/>
          </a:solidFill>
          <a:ln w="28440" cap="sq">
            <a:solidFill>
              <a:srgbClr val="71893F"/>
            </a:solidFill>
            <a:miter lim="800000"/>
            <a:headEnd/>
            <a:tailEnd/>
          </a:ln>
          <a:effectLst>
            <a:outerShdw dist="38184" dir="2700000" algn="ctr" rotWithShape="0">
              <a:srgbClr val="000000">
                <a:alpha val="40033"/>
              </a:srgbClr>
            </a:outerShdw>
          </a:effec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es-ES" altLang="de-DE" sz="1600" b="1" dirty="0">
                <a:solidFill>
                  <a:srgbClr val="000000"/>
                </a:solidFill>
              </a:rPr>
              <a:t>Bachelor</a:t>
            </a:r>
            <a:br>
              <a:rPr lang="es-ES" altLang="de-DE" sz="1600" b="1" dirty="0">
                <a:solidFill>
                  <a:srgbClr val="000000"/>
                </a:solidFill>
              </a:rPr>
            </a:br>
            <a:r>
              <a:rPr lang="es-ES" altLang="de-DE" sz="1200" dirty="0">
                <a:solidFill>
                  <a:srgbClr val="000000"/>
                </a:solidFill>
              </a:rPr>
              <a:t>[Version 2013]</a:t>
            </a:r>
          </a:p>
        </p:txBody>
      </p:sp>
      <p:sp>
        <p:nvSpPr>
          <p:cNvPr id="25" name="AutoShape 15">
            <a:extLst>
              <a:ext uri="{FF2B5EF4-FFF2-40B4-BE49-F238E27FC236}">
                <a16:creationId xmlns:a16="http://schemas.microsoft.com/office/drawing/2014/main" id="{713C91E0-DB3D-B34D-BDF4-89CC03448985}"/>
              </a:ext>
            </a:extLst>
          </p:cNvPr>
          <p:cNvSpPr>
            <a:spLocks noChangeArrowheads="1"/>
          </p:cNvSpPr>
          <p:nvPr/>
        </p:nvSpPr>
        <p:spPr bwMode="auto">
          <a:xfrm>
            <a:off x="5150011" y="2064500"/>
            <a:ext cx="1469929" cy="968375"/>
          </a:xfrm>
          <a:custGeom>
            <a:avLst/>
            <a:gdLst>
              <a:gd name="T0" fmla="*/ 0 w 2331241"/>
              <a:gd name="T1" fmla="*/ 1 h 1411499"/>
              <a:gd name="T2" fmla="*/ 1 w 2331241"/>
              <a:gd name="T3" fmla="*/ 0 h 1411499"/>
              <a:gd name="T4" fmla="*/ 1 w 2331241"/>
              <a:gd name="T5" fmla="*/ 0 h 1411499"/>
              <a:gd name="T6" fmla="*/ 1 w 2331241"/>
              <a:gd name="T7" fmla="*/ 1 h 1411499"/>
              <a:gd name="T8" fmla="*/ 1 w 2331241"/>
              <a:gd name="T9" fmla="*/ 1 h 1411499"/>
              <a:gd name="T10" fmla="*/ 1 w 2331241"/>
              <a:gd name="T11" fmla="*/ 1 h 1411499"/>
              <a:gd name="T12" fmla="*/ 1 w 2331241"/>
              <a:gd name="T13" fmla="*/ 1 h 1411499"/>
              <a:gd name="T14" fmla="*/ 0 w 2331241"/>
              <a:gd name="T15" fmla="*/ 1 h 1411499"/>
              <a:gd name="T16" fmla="*/ 0 w 2331241"/>
              <a:gd name="T17" fmla="*/ 1 h 14114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31241"/>
              <a:gd name="T28" fmla="*/ 0 h 1411499"/>
              <a:gd name="T29" fmla="*/ 2331241 w 2331241"/>
              <a:gd name="T30" fmla="*/ 1411499 h 14114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31241" h="1411499">
                <a:moveTo>
                  <a:pt x="0" y="235255"/>
                </a:moveTo>
                <a:cubicBezTo>
                  <a:pt x="0" y="105327"/>
                  <a:pt x="105327" y="0"/>
                  <a:pt x="235255" y="0"/>
                </a:cubicBezTo>
                <a:lnTo>
                  <a:pt x="2095986" y="0"/>
                </a:lnTo>
                <a:cubicBezTo>
                  <a:pt x="2225914" y="0"/>
                  <a:pt x="2331241" y="105327"/>
                  <a:pt x="2331241" y="235255"/>
                </a:cubicBezTo>
                <a:lnTo>
                  <a:pt x="2331241" y="1176244"/>
                </a:lnTo>
                <a:cubicBezTo>
                  <a:pt x="2331241" y="1306172"/>
                  <a:pt x="2225914" y="1411499"/>
                  <a:pt x="2095986" y="1411499"/>
                </a:cubicBezTo>
                <a:lnTo>
                  <a:pt x="235255" y="1411499"/>
                </a:lnTo>
                <a:cubicBezTo>
                  <a:pt x="105327" y="1411499"/>
                  <a:pt x="0" y="1306172"/>
                  <a:pt x="0" y="1176244"/>
                </a:cubicBezTo>
                <a:lnTo>
                  <a:pt x="0" y="235255"/>
                </a:lnTo>
                <a:close/>
              </a:path>
            </a:pathLst>
          </a:custGeom>
          <a:solidFill>
            <a:srgbClr val="B9CDE5"/>
          </a:solidFill>
          <a:ln w="28440" cap="sq">
            <a:solidFill>
              <a:srgbClr val="17375E"/>
            </a:solidFill>
            <a:miter lim="800000"/>
            <a:headEnd/>
            <a:tailEnd/>
          </a:ln>
          <a:effectLst>
            <a:outerShdw dist="38184" dir="2700000" algn="ctr" rotWithShape="0">
              <a:srgbClr val="000000">
                <a:alpha val="40033"/>
              </a:srgbClr>
            </a:outerShdw>
          </a:effec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es-ES" altLang="de-DE" sz="1600" b="1" dirty="0">
                <a:solidFill>
                  <a:srgbClr val="0D0D0D"/>
                </a:solidFill>
              </a:rPr>
              <a:t>Doktorat neu </a:t>
            </a:r>
            <a:r>
              <a:rPr lang="es-ES" altLang="de-DE" sz="1200" dirty="0">
                <a:solidFill>
                  <a:srgbClr val="0D0D0D"/>
                </a:solidFill>
              </a:rPr>
              <a:t>(PhD)</a:t>
            </a:r>
          </a:p>
        </p:txBody>
      </p:sp>
      <p:sp>
        <p:nvSpPr>
          <p:cNvPr id="26" name="AutoShape 16">
            <a:extLst>
              <a:ext uri="{FF2B5EF4-FFF2-40B4-BE49-F238E27FC236}">
                <a16:creationId xmlns:a16="http://schemas.microsoft.com/office/drawing/2014/main" id="{5B006B62-4B15-2C4A-94DA-62A98ABCF064}"/>
              </a:ext>
            </a:extLst>
          </p:cNvPr>
          <p:cNvSpPr>
            <a:spLocks noChangeArrowheads="1"/>
          </p:cNvSpPr>
          <p:nvPr/>
        </p:nvSpPr>
        <p:spPr bwMode="auto">
          <a:xfrm>
            <a:off x="3907589" y="3301128"/>
            <a:ext cx="1389063" cy="966788"/>
          </a:xfrm>
          <a:custGeom>
            <a:avLst/>
            <a:gdLst>
              <a:gd name="T0" fmla="*/ 0 w 2331241"/>
              <a:gd name="T1" fmla="*/ 1 h 1411499"/>
              <a:gd name="T2" fmla="*/ 1 w 2331241"/>
              <a:gd name="T3" fmla="*/ 0 h 1411499"/>
              <a:gd name="T4" fmla="*/ 1 w 2331241"/>
              <a:gd name="T5" fmla="*/ 0 h 1411499"/>
              <a:gd name="T6" fmla="*/ 1 w 2331241"/>
              <a:gd name="T7" fmla="*/ 1 h 1411499"/>
              <a:gd name="T8" fmla="*/ 1 w 2331241"/>
              <a:gd name="T9" fmla="*/ 1 h 1411499"/>
              <a:gd name="T10" fmla="*/ 1 w 2331241"/>
              <a:gd name="T11" fmla="*/ 1 h 1411499"/>
              <a:gd name="T12" fmla="*/ 1 w 2331241"/>
              <a:gd name="T13" fmla="*/ 1 h 1411499"/>
              <a:gd name="T14" fmla="*/ 0 w 2331241"/>
              <a:gd name="T15" fmla="*/ 1 h 1411499"/>
              <a:gd name="T16" fmla="*/ 0 w 2331241"/>
              <a:gd name="T17" fmla="*/ 1 h 14114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31241"/>
              <a:gd name="T28" fmla="*/ 0 h 1411499"/>
              <a:gd name="T29" fmla="*/ 2331241 w 2331241"/>
              <a:gd name="T30" fmla="*/ 1411499 h 14114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31241" h="1411499">
                <a:moveTo>
                  <a:pt x="0" y="235255"/>
                </a:moveTo>
                <a:cubicBezTo>
                  <a:pt x="0" y="105327"/>
                  <a:pt x="105327" y="0"/>
                  <a:pt x="235255" y="0"/>
                </a:cubicBezTo>
                <a:lnTo>
                  <a:pt x="2095986" y="0"/>
                </a:lnTo>
                <a:cubicBezTo>
                  <a:pt x="2225914" y="0"/>
                  <a:pt x="2331241" y="105327"/>
                  <a:pt x="2331241" y="235255"/>
                </a:cubicBezTo>
                <a:lnTo>
                  <a:pt x="2331241" y="1176244"/>
                </a:lnTo>
                <a:cubicBezTo>
                  <a:pt x="2331241" y="1306172"/>
                  <a:pt x="2225914" y="1411499"/>
                  <a:pt x="2095986" y="1411499"/>
                </a:cubicBezTo>
                <a:lnTo>
                  <a:pt x="235255" y="1411499"/>
                </a:lnTo>
                <a:cubicBezTo>
                  <a:pt x="105327" y="1411499"/>
                  <a:pt x="0" y="1306172"/>
                  <a:pt x="0" y="1176244"/>
                </a:cubicBezTo>
                <a:lnTo>
                  <a:pt x="0" y="235255"/>
                </a:lnTo>
                <a:close/>
              </a:path>
            </a:pathLst>
          </a:custGeom>
          <a:solidFill>
            <a:srgbClr val="B3A2C7"/>
          </a:solidFill>
          <a:ln w="28440" cap="sq">
            <a:solidFill>
              <a:srgbClr val="604A7B"/>
            </a:solidFill>
            <a:miter lim="800000"/>
            <a:headEnd/>
            <a:tailEnd/>
          </a:ln>
          <a:effectLst>
            <a:outerShdw dist="38184" dir="2700000" algn="ctr" rotWithShape="0">
              <a:srgbClr val="000000">
                <a:alpha val="40033"/>
              </a:srgbClr>
            </a:outerShdw>
          </a:effec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es-ES" altLang="de-DE" sz="1600" b="1" dirty="0">
                <a:solidFill>
                  <a:srgbClr val="0D0D0D"/>
                </a:solidFill>
              </a:rPr>
              <a:t>Master</a:t>
            </a:r>
          </a:p>
          <a:p>
            <a:pPr algn="ctr" eaLnBrk="1" hangingPunct="1">
              <a:buSzPct val="100000"/>
            </a:pPr>
            <a:r>
              <a:rPr lang="es-ES" altLang="de-DE" sz="1200" dirty="0">
                <a:solidFill>
                  <a:srgbClr val="0D0D0D"/>
                </a:solidFill>
              </a:rPr>
              <a:t>[Version 2019]</a:t>
            </a:r>
            <a:endParaRPr lang="es-ES" altLang="de-DE" sz="1100" dirty="0">
              <a:solidFill>
                <a:srgbClr val="0D0D0D"/>
              </a:solidFill>
            </a:endParaRPr>
          </a:p>
        </p:txBody>
      </p:sp>
      <p:sp>
        <p:nvSpPr>
          <p:cNvPr id="27" name="AutoShape 17">
            <a:extLst>
              <a:ext uri="{FF2B5EF4-FFF2-40B4-BE49-F238E27FC236}">
                <a16:creationId xmlns:a16="http://schemas.microsoft.com/office/drawing/2014/main" id="{FD580CD9-E8C8-7A43-B414-EE580E6887F3}"/>
              </a:ext>
            </a:extLst>
          </p:cNvPr>
          <p:cNvSpPr>
            <a:spLocks noChangeArrowheads="1"/>
          </p:cNvSpPr>
          <p:nvPr/>
        </p:nvSpPr>
        <p:spPr bwMode="auto">
          <a:xfrm>
            <a:off x="6425364" y="3329703"/>
            <a:ext cx="1389063" cy="968375"/>
          </a:xfrm>
          <a:custGeom>
            <a:avLst/>
            <a:gdLst>
              <a:gd name="T0" fmla="*/ 0 w 2331241"/>
              <a:gd name="T1" fmla="*/ 1 h 1411499"/>
              <a:gd name="T2" fmla="*/ 1 w 2331241"/>
              <a:gd name="T3" fmla="*/ 0 h 1411499"/>
              <a:gd name="T4" fmla="*/ 1 w 2331241"/>
              <a:gd name="T5" fmla="*/ 0 h 1411499"/>
              <a:gd name="T6" fmla="*/ 1 w 2331241"/>
              <a:gd name="T7" fmla="*/ 1 h 1411499"/>
              <a:gd name="T8" fmla="*/ 1 w 2331241"/>
              <a:gd name="T9" fmla="*/ 1 h 1411499"/>
              <a:gd name="T10" fmla="*/ 1 w 2331241"/>
              <a:gd name="T11" fmla="*/ 1 h 1411499"/>
              <a:gd name="T12" fmla="*/ 1 w 2331241"/>
              <a:gd name="T13" fmla="*/ 1 h 1411499"/>
              <a:gd name="T14" fmla="*/ 0 w 2331241"/>
              <a:gd name="T15" fmla="*/ 1 h 1411499"/>
              <a:gd name="T16" fmla="*/ 0 w 2331241"/>
              <a:gd name="T17" fmla="*/ 1 h 14114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31241"/>
              <a:gd name="T28" fmla="*/ 0 h 1411499"/>
              <a:gd name="T29" fmla="*/ 2331241 w 2331241"/>
              <a:gd name="T30" fmla="*/ 1411499 h 14114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31241" h="1411499">
                <a:moveTo>
                  <a:pt x="0" y="235255"/>
                </a:moveTo>
                <a:cubicBezTo>
                  <a:pt x="0" y="105327"/>
                  <a:pt x="105327" y="0"/>
                  <a:pt x="235255" y="0"/>
                </a:cubicBezTo>
                <a:lnTo>
                  <a:pt x="2095986" y="0"/>
                </a:lnTo>
                <a:cubicBezTo>
                  <a:pt x="2225914" y="0"/>
                  <a:pt x="2331241" y="105327"/>
                  <a:pt x="2331241" y="235255"/>
                </a:cubicBezTo>
                <a:lnTo>
                  <a:pt x="2331241" y="1176244"/>
                </a:lnTo>
                <a:cubicBezTo>
                  <a:pt x="2331241" y="1306172"/>
                  <a:pt x="2225914" y="1411499"/>
                  <a:pt x="2095986" y="1411499"/>
                </a:cubicBezTo>
                <a:lnTo>
                  <a:pt x="235255" y="1411499"/>
                </a:lnTo>
                <a:cubicBezTo>
                  <a:pt x="105327" y="1411499"/>
                  <a:pt x="0" y="1306172"/>
                  <a:pt x="0" y="1176244"/>
                </a:cubicBezTo>
                <a:lnTo>
                  <a:pt x="0" y="235255"/>
                </a:lnTo>
                <a:close/>
              </a:path>
            </a:pathLst>
          </a:custGeom>
          <a:solidFill>
            <a:srgbClr val="FFA365"/>
          </a:solidFill>
          <a:ln w="28440" cap="sq">
            <a:solidFill>
              <a:srgbClr val="FF6600"/>
            </a:solidFill>
            <a:miter lim="800000"/>
            <a:headEnd/>
            <a:tailEnd/>
          </a:ln>
          <a:effectLst>
            <a:outerShdw dist="38184" dir="2700000" algn="ctr" rotWithShape="0">
              <a:srgbClr val="000000">
                <a:alpha val="40033"/>
              </a:srgbClr>
            </a:outerShdw>
          </a:effectLst>
        </p:spPr>
        <p:txBody>
          <a:bodyPr lIns="152640" tIns="152640" rIns="152640" bIns="15264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es-ES" altLang="de-DE" sz="1600" b="1" dirty="0">
                <a:solidFill>
                  <a:srgbClr val="000000"/>
                </a:solidFill>
              </a:rPr>
              <a:t>Master Lehramt</a:t>
            </a:r>
          </a:p>
          <a:p>
            <a:pPr algn="ctr" eaLnBrk="1" hangingPunct="1">
              <a:buSzPct val="100000"/>
            </a:pPr>
            <a:r>
              <a:rPr lang="es-ES" altLang="de-DE" sz="1200" dirty="0">
                <a:solidFill>
                  <a:srgbClr val="000000"/>
                </a:solidFill>
              </a:rPr>
              <a:t>[Version 2014]</a:t>
            </a:r>
            <a:endParaRPr lang="es-ES" altLang="de-DE" sz="1600" dirty="0">
              <a:solidFill>
                <a:srgbClr val="000000"/>
              </a:solidFill>
            </a:endParaRPr>
          </a:p>
        </p:txBody>
      </p:sp>
      <p:sp>
        <p:nvSpPr>
          <p:cNvPr id="28" name="AutoShape 17">
            <a:extLst>
              <a:ext uri="{FF2B5EF4-FFF2-40B4-BE49-F238E27FC236}">
                <a16:creationId xmlns:a16="http://schemas.microsoft.com/office/drawing/2014/main" id="{2B7C2FC4-6272-314C-BA80-1942692E2D06}"/>
              </a:ext>
            </a:extLst>
          </p:cNvPr>
          <p:cNvSpPr>
            <a:spLocks noChangeArrowheads="1"/>
          </p:cNvSpPr>
          <p:nvPr/>
        </p:nvSpPr>
        <p:spPr bwMode="auto">
          <a:xfrm>
            <a:off x="6428539" y="4818778"/>
            <a:ext cx="1389063" cy="968375"/>
          </a:xfrm>
          <a:custGeom>
            <a:avLst/>
            <a:gdLst>
              <a:gd name="T0" fmla="*/ 0 w 2331241"/>
              <a:gd name="T1" fmla="*/ 1 h 1411499"/>
              <a:gd name="T2" fmla="*/ 1 w 2331241"/>
              <a:gd name="T3" fmla="*/ 0 h 1411499"/>
              <a:gd name="T4" fmla="*/ 1 w 2331241"/>
              <a:gd name="T5" fmla="*/ 0 h 1411499"/>
              <a:gd name="T6" fmla="*/ 1 w 2331241"/>
              <a:gd name="T7" fmla="*/ 1 h 1411499"/>
              <a:gd name="T8" fmla="*/ 1 w 2331241"/>
              <a:gd name="T9" fmla="*/ 1 h 1411499"/>
              <a:gd name="T10" fmla="*/ 1 w 2331241"/>
              <a:gd name="T11" fmla="*/ 1 h 1411499"/>
              <a:gd name="T12" fmla="*/ 1 w 2331241"/>
              <a:gd name="T13" fmla="*/ 1 h 1411499"/>
              <a:gd name="T14" fmla="*/ 0 w 2331241"/>
              <a:gd name="T15" fmla="*/ 1 h 1411499"/>
              <a:gd name="T16" fmla="*/ 0 w 2331241"/>
              <a:gd name="T17" fmla="*/ 1 h 14114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31241"/>
              <a:gd name="T28" fmla="*/ 0 h 1411499"/>
              <a:gd name="T29" fmla="*/ 2331241 w 2331241"/>
              <a:gd name="T30" fmla="*/ 1411499 h 14114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31241" h="1411499">
                <a:moveTo>
                  <a:pt x="0" y="235255"/>
                </a:moveTo>
                <a:cubicBezTo>
                  <a:pt x="0" y="105327"/>
                  <a:pt x="105327" y="0"/>
                  <a:pt x="235255" y="0"/>
                </a:cubicBezTo>
                <a:lnTo>
                  <a:pt x="2095986" y="0"/>
                </a:lnTo>
                <a:cubicBezTo>
                  <a:pt x="2225914" y="0"/>
                  <a:pt x="2331241" y="105327"/>
                  <a:pt x="2331241" y="235255"/>
                </a:cubicBezTo>
                <a:lnTo>
                  <a:pt x="2331241" y="1176244"/>
                </a:lnTo>
                <a:cubicBezTo>
                  <a:pt x="2331241" y="1306172"/>
                  <a:pt x="2225914" y="1411499"/>
                  <a:pt x="2095986" y="1411499"/>
                </a:cubicBezTo>
                <a:lnTo>
                  <a:pt x="235255" y="1411499"/>
                </a:lnTo>
                <a:cubicBezTo>
                  <a:pt x="105327" y="1411499"/>
                  <a:pt x="0" y="1306172"/>
                  <a:pt x="0" y="1176244"/>
                </a:cubicBezTo>
                <a:lnTo>
                  <a:pt x="0" y="235255"/>
                </a:lnTo>
                <a:close/>
              </a:path>
            </a:pathLst>
          </a:custGeom>
          <a:solidFill>
            <a:srgbClr val="FFE285"/>
          </a:solidFill>
          <a:ln w="28440" cap="sq">
            <a:solidFill>
              <a:srgbClr val="FFC000"/>
            </a:solidFill>
            <a:miter lim="800000"/>
            <a:headEnd/>
            <a:tailEnd/>
          </a:ln>
          <a:effectLst>
            <a:outerShdw dist="38184" dir="2700000" algn="ctr" rotWithShape="0">
              <a:srgbClr val="000000">
                <a:alpha val="40033"/>
              </a:srgbClr>
            </a:outerShdw>
          </a:effectLst>
        </p:spPr>
        <p:txBody>
          <a:bodyPr lIns="152640" tIns="152640" rIns="152640" bIns="15264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es-ES" altLang="de-DE" sz="1600" b="1" dirty="0" err="1">
                <a:solidFill>
                  <a:srgbClr val="000000"/>
                </a:solidFill>
              </a:rPr>
              <a:t>Bachelor</a:t>
            </a:r>
            <a:r>
              <a:rPr lang="es-ES" altLang="de-DE" sz="1600" b="1" dirty="0">
                <a:solidFill>
                  <a:srgbClr val="000000"/>
                </a:solidFill>
              </a:rPr>
              <a:t> </a:t>
            </a:r>
            <a:r>
              <a:rPr lang="es-ES" altLang="de-DE" sz="1600" b="1" dirty="0" err="1">
                <a:solidFill>
                  <a:srgbClr val="000000"/>
                </a:solidFill>
              </a:rPr>
              <a:t>Lehramt</a:t>
            </a:r>
            <a:endParaRPr lang="es-ES" altLang="de-DE" sz="1600" b="1" dirty="0">
              <a:solidFill>
                <a:srgbClr val="000000"/>
              </a:solidFill>
            </a:endParaRPr>
          </a:p>
          <a:p>
            <a:pPr algn="ctr" eaLnBrk="1" hangingPunct="1">
              <a:lnSpc>
                <a:spcPct val="90000"/>
              </a:lnSpc>
              <a:buSzPct val="100000"/>
            </a:pPr>
            <a:r>
              <a:rPr lang="es-ES" altLang="de-DE" sz="1200" dirty="0">
                <a:solidFill>
                  <a:srgbClr val="000000"/>
                </a:solidFill>
              </a:rPr>
              <a:t>[</a:t>
            </a:r>
            <a:r>
              <a:rPr lang="es-ES" altLang="de-DE" sz="1200" dirty="0" err="1">
                <a:solidFill>
                  <a:srgbClr val="000000"/>
                </a:solidFill>
              </a:rPr>
              <a:t>Version</a:t>
            </a:r>
            <a:r>
              <a:rPr lang="es-ES" altLang="de-DE" sz="1200" dirty="0">
                <a:solidFill>
                  <a:srgbClr val="000000"/>
                </a:solidFill>
              </a:rPr>
              <a:t> 2016]</a:t>
            </a:r>
          </a:p>
        </p:txBody>
      </p:sp>
      <p:sp>
        <p:nvSpPr>
          <p:cNvPr id="29" name="AutoShape 3">
            <a:extLst>
              <a:ext uri="{FF2B5EF4-FFF2-40B4-BE49-F238E27FC236}">
                <a16:creationId xmlns:a16="http://schemas.microsoft.com/office/drawing/2014/main" id="{82E1B9BD-9C6C-9A47-9B9A-36DE836779E4}"/>
              </a:ext>
            </a:extLst>
          </p:cNvPr>
          <p:cNvSpPr>
            <a:spLocks noChangeArrowheads="1"/>
          </p:cNvSpPr>
          <p:nvPr/>
        </p:nvSpPr>
        <p:spPr bwMode="auto">
          <a:xfrm flipV="1">
            <a:off x="6974639" y="4439366"/>
            <a:ext cx="288925" cy="236537"/>
          </a:xfrm>
          <a:prstGeom prst="downArrow">
            <a:avLst>
              <a:gd name="adj1" fmla="val 50000"/>
              <a:gd name="adj2" fmla="val 50000"/>
            </a:avLst>
          </a:prstGeom>
          <a:solidFill>
            <a:srgbClr val="FFFFFF"/>
          </a:solidFill>
          <a:ln w="25560" cap="sq">
            <a:solidFill>
              <a:srgbClr val="FF0000"/>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0" name="Rechteck 4">
            <a:extLst>
              <a:ext uri="{FF2B5EF4-FFF2-40B4-BE49-F238E27FC236}">
                <a16:creationId xmlns:a16="http://schemas.microsoft.com/office/drawing/2014/main" id="{2FE86065-6324-D54C-90EE-F1133CEA3CEA}"/>
              </a:ext>
            </a:extLst>
          </p:cNvPr>
          <p:cNvSpPr>
            <a:spLocks noChangeArrowheads="1"/>
          </p:cNvSpPr>
          <p:nvPr/>
        </p:nvSpPr>
        <p:spPr bwMode="auto">
          <a:xfrm>
            <a:off x="8130339" y="3644028"/>
            <a:ext cx="12795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SzPct val="100000"/>
            </a:pPr>
            <a:r>
              <a:rPr lang="es-ES" altLang="de-DE" sz="1600" dirty="0">
                <a:solidFill>
                  <a:srgbClr val="000000"/>
                </a:solidFill>
                <a:latin typeface="Arial" panose="020B0604020202020204" pitchFamily="34" charset="0"/>
                <a:cs typeface="Arial" panose="020B0604020202020204" pitchFamily="34" charset="0"/>
              </a:rPr>
              <a:t>4 </a:t>
            </a:r>
            <a:r>
              <a:rPr lang="es-ES" altLang="de-DE" sz="1600" dirty="0" err="1">
                <a:solidFill>
                  <a:srgbClr val="000000"/>
                </a:solidFill>
                <a:latin typeface="Arial" panose="020B0604020202020204" pitchFamily="34" charset="0"/>
                <a:cs typeface="Arial" panose="020B0604020202020204" pitchFamily="34" charset="0"/>
              </a:rPr>
              <a:t>Semester</a:t>
            </a:r>
            <a:endParaRPr lang="es-ES" altLang="de-DE" sz="1600" dirty="0">
              <a:solidFill>
                <a:srgbClr val="000000"/>
              </a:solidFill>
              <a:latin typeface="Arial" panose="020B0604020202020204" pitchFamily="34" charset="0"/>
              <a:cs typeface="Arial" panose="020B0604020202020204" pitchFamily="34" charset="0"/>
            </a:endParaRPr>
          </a:p>
        </p:txBody>
      </p:sp>
      <p:sp>
        <p:nvSpPr>
          <p:cNvPr id="31" name="Text Box 7">
            <a:extLst>
              <a:ext uri="{FF2B5EF4-FFF2-40B4-BE49-F238E27FC236}">
                <a16:creationId xmlns:a16="http://schemas.microsoft.com/office/drawing/2014/main" id="{4E679C6F-CB68-DF48-A0DA-DDFB2B6B81FE}"/>
              </a:ext>
            </a:extLst>
          </p:cNvPr>
          <p:cNvSpPr txBox="1">
            <a:spLocks noChangeArrowheads="1"/>
          </p:cNvSpPr>
          <p:nvPr/>
        </p:nvSpPr>
        <p:spPr bwMode="auto">
          <a:xfrm>
            <a:off x="8079539" y="5133103"/>
            <a:ext cx="12858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100000"/>
            </a:pPr>
            <a:r>
              <a:rPr lang="es-ES" altLang="de-DE" sz="1600" dirty="0">
                <a:solidFill>
                  <a:srgbClr val="000000"/>
                </a:solidFill>
              </a:rPr>
              <a:t>8 </a:t>
            </a:r>
            <a:r>
              <a:rPr lang="es-ES" altLang="de-DE" sz="1600" dirty="0" err="1">
                <a:solidFill>
                  <a:srgbClr val="000000"/>
                </a:solidFill>
              </a:rPr>
              <a:t>Semester</a:t>
            </a:r>
            <a:endParaRPr lang="es-ES" altLang="de-DE" sz="1600" dirty="0">
              <a:solidFill>
                <a:srgbClr val="000000"/>
              </a:solidFill>
            </a:endParaRPr>
          </a:p>
        </p:txBody>
      </p:sp>
      <p:sp>
        <p:nvSpPr>
          <p:cNvPr id="32" name="Rectangle 1">
            <a:extLst>
              <a:ext uri="{FF2B5EF4-FFF2-40B4-BE49-F238E27FC236}">
                <a16:creationId xmlns:a16="http://schemas.microsoft.com/office/drawing/2014/main" id="{08FB5D19-F865-9347-ACD5-0EC7034288E5}"/>
              </a:ext>
            </a:extLst>
          </p:cNvPr>
          <p:cNvSpPr/>
          <p:nvPr/>
        </p:nvSpPr>
        <p:spPr>
          <a:xfrm>
            <a:off x="887204" y="5902642"/>
            <a:ext cx="10152138" cy="461665"/>
          </a:xfrm>
          <a:prstGeom prst="rect">
            <a:avLst/>
          </a:prstGeom>
        </p:spPr>
        <p:txBody>
          <a:bodyPr wrap="none">
            <a:spAutoFit/>
          </a:bodyPr>
          <a:lstStyle/>
          <a:p>
            <a:pPr>
              <a:defRPr/>
            </a:pPr>
            <a:r>
              <a:rPr lang="en-GB" sz="1200" dirty="0">
                <a:solidFill>
                  <a:srgbClr val="0070C0"/>
                </a:solidFill>
                <a:hlinkClick r:id="rId3"/>
              </a:rPr>
              <a:t>https://nutrition.univie.ac.at/studium/</a:t>
            </a:r>
            <a:r>
              <a:rPr lang="en-GB" sz="1200" dirty="0">
                <a:solidFill>
                  <a:srgbClr val="0070C0"/>
                </a:solidFill>
              </a:rPr>
              <a:t>, </a:t>
            </a:r>
            <a:r>
              <a:rPr lang="de-DE" sz="1200" dirty="0">
                <a:hlinkClick r:id="rId4"/>
              </a:rPr>
              <a:t>https://nutrition.univie.ac.at/downloads/</a:t>
            </a:r>
            <a:r>
              <a:rPr lang="de-DE" sz="1200" dirty="0"/>
              <a:t> und </a:t>
            </a:r>
            <a:r>
              <a:rPr lang="de-DE" sz="1200" dirty="0">
                <a:hlinkClick r:id="rId5"/>
              </a:rPr>
              <a:t>https://</a:t>
            </a:r>
            <a:r>
              <a:rPr lang="de-DE" sz="1200" dirty="0" err="1">
                <a:hlinkClick r:id="rId5"/>
              </a:rPr>
              <a:t>ssc-lebenswissenschaften.univie.ac.at</a:t>
            </a:r>
            <a:r>
              <a:rPr lang="de-DE" sz="1200" dirty="0">
                <a:hlinkClick r:id="rId5"/>
              </a:rPr>
              <a:t>/</a:t>
            </a:r>
            <a:r>
              <a:rPr lang="de-DE" sz="1200" dirty="0" err="1">
                <a:hlinkClick r:id="rId5"/>
              </a:rPr>
              <a:t>ernaehrungswissenschaften</a:t>
            </a:r>
            <a:r>
              <a:rPr lang="de-DE" sz="1200" dirty="0"/>
              <a:t>/</a:t>
            </a:r>
          </a:p>
          <a:p>
            <a:pPr lvl="0">
              <a:defRPr/>
            </a:pPr>
            <a:r>
              <a:rPr lang="en-GB" sz="1200" dirty="0">
                <a:solidFill>
                  <a:srgbClr val="0070C0"/>
                </a:solidFill>
              </a:rPr>
              <a:t> </a:t>
            </a:r>
            <a:endPar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Foliennummernplatzhalter 7">
            <a:extLst>
              <a:ext uri="{FF2B5EF4-FFF2-40B4-BE49-F238E27FC236}">
                <a16:creationId xmlns:a16="http://schemas.microsoft.com/office/drawing/2014/main" id="{500580D9-2DD2-7947-8C09-501F40EB6FBC}"/>
              </a:ext>
            </a:extLst>
          </p:cNvPr>
          <p:cNvSpPr>
            <a:spLocks noGrp="1"/>
          </p:cNvSpPr>
          <p:nvPr>
            <p:ph type="sldNum" sz="quarter" idx="12"/>
          </p:nvPr>
        </p:nvSpPr>
        <p:spPr/>
        <p:txBody>
          <a:bodyPr/>
          <a:lstStyle/>
          <a:p>
            <a:r>
              <a:rPr lang="de-AT"/>
              <a:t>Seite </a:t>
            </a:r>
            <a:fld id="{05A5AE1F-4813-4D0A-B870-8FB3219A4125}" type="slidenum">
              <a:rPr lang="de-AT" smtClean="0"/>
              <a:pPr/>
              <a:t>8</a:t>
            </a:fld>
            <a:endParaRPr lang="de-AT" dirty="0"/>
          </a:p>
        </p:txBody>
      </p:sp>
    </p:spTree>
    <p:extLst>
      <p:ext uri="{BB962C8B-B14F-4D97-AF65-F5344CB8AC3E}">
        <p14:creationId xmlns:p14="http://schemas.microsoft.com/office/powerpoint/2010/main" val="63248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F0695-00F0-894C-9BB0-33411D2C3FBC}"/>
              </a:ext>
            </a:extLst>
          </p:cNvPr>
          <p:cNvSpPr>
            <a:spLocks noGrp="1"/>
          </p:cNvSpPr>
          <p:nvPr>
            <p:ph type="ctrTitle"/>
          </p:nvPr>
        </p:nvSpPr>
        <p:spPr/>
        <p:txBody>
          <a:bodyPr/>
          <a:lstStyle/>
          <a:p>
            <a:br>
              <a:rPr lang="de-DE" dirty="0"/>
            </a:br>
            <a:r>
              <a:rPr lang="de-DE" dirty="0">
                <a:solidFill>
                  <a:srgbClr val="7030A0"/>
                </a:solidFill>
              </a:rPr>
              <a:t>Masterstudium Ernährungswissenschaften–</a:t>
            </a:r>
            <a:br>
              <a:rPr lang="de-DE" dirty="0">
                <a:solidFill>
                  <a:srgbClr val="7030A0"/>
                </a:solidFill>
              </a:rPr>
            </a:br>
            <a:r>
              <a:rPr lang="de-DE" dirty="0">
                <a:solidFill>
                  <a:srgbClr val="7030A0"/>
                </a:solidFill>
              </a:rPr>
              <a:t>Informationen für Erstsemestrige</a:t>
            </a:r>
          </a:p>
        </p:txBody>
      </p:sp>
      <p:sp>
        <p:nvSpPr>
          <p:cNvPr id="3" name="Untertitel 2">
            <a:extLst>
              <a:ext uri="{FF2B5EF4-FFF2-40B4-BE49-F238E27FC236}">
                <a16:creationId xmlns:a16="http://schemas.microsoft.com/office/drawing/2014/main" id="{0EEBDC28-26AD-0849-828C-4C73FBACEA2C}"/>
              </a:ext>
            </a:extLst>
          </p:cNvPr>
          <p:cNvSpPr>
            <a:spLocks noGrp="1"/>
          </p:cNvSpPr>
          <p:nvPr>
            <p:ph type="subTitle" idx="1"/>
          </p:nvPr>
        </p:nvSpPr>
        <p:spPr/>
        <p:txBody>
          <a:bodyPr/>
          <a:lstStyle/>
          <a:p>
            <a:r>
              <a:rPr lang="de-DE" dirty="0"/>
              <a:t>(Version 2019)</a:t>
            </a:r>
          </a:p>
        </p:txBody>
      </p:sp>
      <p:sp>
        <p:nvSpPr>
          <p:cNvPr id="4" name="Foliennummernplatzhalter 3">
            <a:extLst>
              <a:ext uri="{FF2B5EF4-FFF2-40B4-BE49-F238E27FC236}">
                <a16:creationId xmlns:a16="http://schemas.microsoft.com/office/drawing/2014/main" id="{3AB98047-5198-6940-BF29-84306C40043C}"/>
              </a:ext>
            </a:extLst>
          </p:cNvPr>
          <p:cNvSpPr>
            <a:spLocks noGrp="1"/>
          </p:cNvSpPr>
          <p:nvPr>
            <p:ph type="sldNum" sz="quarter" idx="12"/>
          </p:nvPr>
        </p:nvSpPr>
        <p:spPr/>
        <p:txBody>
          <a:bodyPr/>
          <a:lstStyle/>
          <a:p>
            <a:r>
              <a:rPr lang="de-AT"/>
              <a:t>Seite </a:t>
            </a:r>
            <a:fld id="{05A5AE1F-4813-4D0A-B870-8FB3219A4125}" type="slidenum">
              <a:rPr lang="de-AT" smtClean="0"/>
              <a:pPr/>
              <a:t>9</a:t>
            </a:fld>
            <a:endParaRPr lang="de-AT" dirty="0"/>
          </a:p>
        </p:txBody>
      </p:sp>
    </p:spTree>
    <p:extLst>
      <p:ext uri="{BB962C8B-B14F-4D97-AF65-F5344CB8AC3E}">
        <p14:creationId xmlns:p14="http://schemas.microsoft.com/office/powerpoint/2010/main" val="3186744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LANGUAGE" val="German Austria"/>
</p:tagLst>
</file>

<file path=ppt/theme/theme1.xml><?xml version="1.0" encoding="utf-8"?>
<a:theme xmlns:a="http://schemas.openxmlformats.org/drawingml/2006/main" name="Uni_Wien_klassisch_SourceSansPro">
  <a:themeElements>
    <a:clrScheme name="Universität_Wien">
      <a:dk1>
        <a:sysClr val="windowText" lastClr="000000"/>
      </a:dk1>
      <a:lt1>
        <a:sysClr val="window" lastClr="FFFFFF"/>
      </a:lt1>
      <a:dk2>
        <a:srgbClr val="666666"/>
      </a:dk2>
      <a:lt2>
        <a:srgbClr val="E0E0E0"/>
      </a:lt2>
      <a:accent1>
        <a:srgbClr val="0063A6"/>
      </a:accent1>
      <a:accent2>
        <a:srgbClr val="A71C49"/>
      </a:accent2>
      <a:accent3>
        <a:srgbClr val="DD4814"/>
      </a:accent3>
      <a:accent4>
        <a:srgbClr val="F6A800"/>
      </a:accent4>
      <a:accent5>
        <a:srgbClr val="94C154"/>
      </a:accent5>
      <a:accent6>
        <a:srgbClr val="11897A"/>
      </a:accent6>
      <a:hlink>
        <a:srgbClr val="0063A6"/>
      </a:hlink>
      <a:folHlink>
        <a:srgbClr val="0063A6"/>
      </a:folHlink>
    </a:clrScheme>
    <a:fontScheme name="Uni Wien Image">
      <a:majorFont>
        <a:latin typeface="Source Sans Pro Semibold"/>
        <a:ea typeface=""/>
        <a:cs typeface=""/>
      </a:majorFont>
      <a:minorFont>
        <a:latin typeface="Source Sans Pro Light"/>
        <a:ea typeface=""/>
        <a:cs typeface=""/>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90000"/>
          </a:schemeClr>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orlage_klassisch_SourceSansPro.potx" id="{4B933040-03E0-4E5F-9D08-CE7D59DBDA72}" vid="{696DCC71-B0DE-4324-84B4-C325813A066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ni Wien Promotion">
      <a:majorFont>
        <a:latin typeface="Source Sans Pro Ligh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niversität Wien Klassisch">
      <a:majorFont>
        <a:latin typeface="Source Sans Pro Semibold"/>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Uni_Wien_klassisch_SourceSansPro</Template>
  <TotalTime>8</TotalTime>
  <Words>2515</Words>
  <Application>Microsoft Office PowerPoint</Application>
  <PresentationFormat>Widescreen</PresentationFormat>
  <Paragraphs>402</Paragraphs>
  <Slides>36</Slides>
  <Notes>35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Microsoft YaHei</vt:lpstr>
      <vt:lpstr>Arial</vt:lpstr>
      <vt:lpstr>Calibri</vt:lpstr>
      <vt:lpstr>Source Sans Pro</vt:lpstr>
      <vt:lpstr>Source Sans Pro Light</vt:lpstr>
      <vt:lpstr>Source Sans Pro Semibold</vt:lpstr>
      <vt:lpstr>Times New Roman</vt:lpstr>
      <vt:lpstr>Wingdings</vt:lpstr>
      <vt:lpstr>Uni_Wien_klassisch_SourceSansPro</vt:lpstr>
      <vt:lpstr>Semesterinformationen für Masterstudierende</vt:lpstr>
      <vt:lpstr>Inhaltsverzeichnis</vt:lpstr>
      <vt:lpstr>Inhaltsverzeichnis</vt:lpstr>
      <vt:lpstr>Department für Ernährungswissenschaften</vt:lpstr>
      <vt:lpstr>Leitung des Departments für Ernährungswissenschaften:</vt:lpstr>
      <vt:lpstr>Studienprogrammleitung:</vt:lpstr>
      <vt:lpstr>StudienServiceCenter Lebenswissenschaften:</vt:lpstr>
      <vt:lpstr>Alle Curricula und Studienpläne der Ernährungswissenschaften finden Sie auf der Departments-Homepage, unter Downloads und auf der Seite des StudienServiceCenters.</vt:lpstr>
      <vt:lpstr> Masterstudium Ernährungswissenschaften– Informationen für Erstsemestrige</vt:lpstr>
      <vt:lpstr>Zulassung:</vt:lpstr>
      <vt:lpstr>Spezialisierungen (Alternative Pflichtmodulgruppen)  im Master Ernährungswissenschaften:</vt:lpstr>
      <vt:lpstr>Curriculum:</vt:lpstr>
      <vt:lpstr>Das Mastercurriculum (Version 2019) besteht aus:</vt:lpstr>
      <vt:lpstr>Das Mastercurriculum (Version 2019) besteht aus:</vt:lpstr>
      <vt:lpstr>Modul W1:  Wahlfächer (15 ECTS)</vt:lpstr>
      <vt:lpstr>Modul W1:  Wahlfächer (15 ECTS)</vt:lpstr>
      <vt:lpstr>ECTS-Schlüssel für die Teilnahme an Kongressen/ Praktika</vt:lpstr>
      <vt:lpstr>580002 SE PhaNuSpo (2022ufin W):</vt:lpstr>
      <vt:lpstr>Alternative Lehrveranstaltungen/ Äquivalente Lehrveranstaltungen</vt:lpstr>
      <vt:lpstr>Äquivalente Lehrveranstaltungen</vt:lpstr>
      <vt:lpstr>Mitbelegung an der BOKU</vt:lpstr>
      <vt:lpstr>Masterarbeit</vt:lpstr>
      <vt:lpstr>Masterarbeit</vt:lpstr>
      <vt:lpstr> Berufseinstieg</vt:lpstr>
      <vt:lpstr>u:start das Gründer*innen-Programm der Universität Wien</vt:lpstr>
      <vt:lpstr>Unterstützung beim Berufseinstieg für Studierende</vt:lpstr>
      <vt:lpstr> Masterstudium  Lehramt Haushaltsökonomie und Ernährung</vt:lpstr>
      <vt:lpstr>Curriculum:</vt:lpstr>
      <vt:lpstr>Aufbau des Studiums:</vt:lpstr>
      <vt:lpstr>Das Mastercurriculum besteht aus:</vt:lpstr>
      <vt:lpstr>PowerPoint Presentation</vt:lpstr>
      <vt:lpstr>PowerPoint Presentation</vt:lpstr>
      <vt:lpstr>Lehrer*innenprofessionalisierung: Aufbau grundlegender fachdidaktischer Kompetenzen</vt:lpstr>
      <vt:lpstr>Masterarbeit</vt:lpstr>
      <vt:lpstr>Masterarbeit</vt:lpstr>
      <vt:lpstr>Weitere Informationen zur Fachdidaktik im Lehramt UF HÖE, BA/MA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Petra Zeilinger</dc:creator>
  <cp:lastModifiedBy>Petra Rust</cp:lastModifiedBy>
  <cp:revision>216</cp:revision>
  <cp:lastPrinted>2021-06-14T11:44:06Z</cp:lastPrinted>
  <dcterms:created xsi:type="dcterms:W3CDTF">2021-03-03T15:45:32Z</dcterms:created>
  <dcterms:modified xsi:type="dcterms:W3CDTF">2022-10-04T15:15:44Z</dcterms:modified>
</cp:coreProperties>
</file>